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472BE-C165-4B59-9366-9F999A9E71D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C1CABF64-E4FC-4425-9790-90D93A406D49}">
      <dgm:prSet/>
      <dgm:spPr/>
      <dgm:t>
        <a:bodyPr/>
        <a:lstStyle/>
        <a:p>
          <a:r>
            <a:rPr lang="nl-BE" dirty="0"/>
            <a:t>Proloog</a:t>
          </a:r>
          <a:br>
            <a:rPr lang="nl-BE" dirty="0"/>
          </a:br>
          <a:r>
            <a:rPr lang="nl-BE" dirty="0"/>
            <a:t>(1:1-3:6)</a:t>
          </a:r>
        </a:p>
      </dgm:t>
    </dgm:pt>
    <dgm:pt modelId="{DE2BB903-0E6B-48F3-9328-5CB518406E3A}" type="parTrans" cxnId="{F6C607EC-1366-423D-9DF6-3FF7630DC287}">
      <dgm:prSet/>
      <dgm:spPr/>
      <dgm:t>
        <a:bodyPr/>
        <a:lstStyle/>
        <a:p>
          <a:endParaRPr lang="nl-BE"/>
        </a:p>
      </dgm:t>
    </dgm:pt>
    <dgm:pt modelId="{ED905389-DF3F-471C-B957-277B31509028}" type="sibTrans" cxnId="{F6C607EC-1366-423D-9DF6-3FF7630DC287}">
      <dgm:prSet/>
      <dgm:spPr/>
      <dgm:t>
        <a:bodyPr/>
        <a:lstStyle/>
        <a:p>
          <a:endParaRPr lang="nl-BE"/>
        </a:p>
      </dgm:t>
    </dgm:pt>
    <dgm:pt modelId="{797853C9-1A4D-46EE-96AA-189CBA925F1F}">
      <dgm:prSet/>
      <dgm:spPr/>
      <dgm:t>
        <a:bodyPr/>
        <a:lstStyle/>
        <a:p>
          <a:r>
            <a:rPr lang="nl-BE" dirty="0"/>
            <a:t>Religieus (2:6-3:6)</a:t>
          </a:r>
        </a:p>
      </dgm:t>
    </dgm:pt>
    <dgm:pt modelId="{E0394957-FF55-4079-893E-536DBA432164}" type="parTrans" cxnId="{56A0BE6D-8E4B-44CC-9E8B-C31E2466CCB2}">
      <dgm:prSet/>
      <dgm:spPr/>
      <dgm:t>
        <a:bodyPr/>
        <a:lstStyle/>
        <a:p>
          <a:endParaRPr lang="nl-BE"/>
        </a:p>
      </dgm:t>
    </dgm:pt>
    <dgm:pt modelId="{2F139E47-7EF5-44FD-AF85-5B981B2CFA6D}" type="sibTrans" cxnId="{56A0BE6D-8E4B-44CC-9E8B-C31E2466CCB2}">
      <dgm:prSet/>
      <dgm:spPr/>
      <dgm:t>
        <a:bodyPr/>
        <a:lstStyle/>
        <a:p>
          <a:endParaRPr lang="nl-BE"/>
        </a:p>
      </dgm:t>
    </dgm:pt>
    <dgm:pt modelId="{107B638C-89B8-4A2B-8266-195A94145ED0}">
      <dgm:prSet/>
      <dgm:spPr/>
      <dgm:t>
        <a:bodyPr/>
        <a:lstStyle/>
        <a:p>
          <a:r>
            <a:rPr lang="nl-BE" dirty="0"/>
            <a:t>Politiek (1:1-2:5)</a:t>
          </a:r>
        </a:p>
      </dgm:t>
    </dgm:pt>
    <dgm:pt modelId="{F50C632E-C63B-4DB4-B9CF-D5ED6844AE5D}" type="parTrans" cxnId="{A660677D-C5F7-4BDC-9110-8A4D6AC944C0}">
      <dgm:prSet/>
      <dgm:spPr/>
      <dgm:t>
        <a:bodyPr/>
        <a:lstStyle/>
        <a:p>
          <a:endParaRPr lang="nl-BE"/>
        </a:p>
      </dgm:t>
    </dgm:pt>
    <dgm:pt modelId="{EFFE76C7-7261-459C-9741-882D0970D870}" type="sibTrans" cxnId="{A660677D-C5F7-4BDC-9110-8A4D6AC944C0}">
      <dgm:prSet/>
      <dgm:spPr/>
      <dgm:t>
        <a:bodyPr/>
        <a:lstStyle/>
        <a:p>
          <a:endParaRPr lang="nl-BE"/>
        </a:p>
      </dgm:t>
    </dgm:pt>
    <dgm:pt modelId="{2AC8FE8B-E912-4EF6-A201-B05F6FA69B1C}">
      <dgm:prSet/>
      <dgm:spPr/>
      <dgm:t>
        <a:bodyPr/>
        <a:lstStyle/>
        <a:p>
          <a:r>
            <a:rPr lang="nl-BE" dirty="0" err="1"/>
            <a:t>Othniël</a:t>
          </a:r>
          <a:r>
            <a:rPr lang="nl-BE" dirty="0"/>
            <a:t> (3:7-11)</a:t>
          </a:r>
        </a:p>
      </dgm:t>
    </dgm:pt>
    <dgm:pt modelId="{62497B7D-2AD1-4186-9868-00F19E34071D}" type="parTrans" cxnId="{ECBA43C1-A62B-44BB-9D3F-AF39F1B2B9F3}">
      <dgm:prSet/>
      <dgm:spPr/>
      <dgm:t>
        <a:bodyPr/>
        <a:lstStyle/>
        <a:p>
          <a:endParaRPr lang="nl-BE"/>
        </a:p>
      </dgm:t>
    </dgm:pt>
    <dgm:pt modelId="{78B19C0F-9207-4806-9228-CDD9B028A08A}" type="sibTrans" cxnId="{ECBA43C1-A62B-44BB-9D3F-AF39F1B2B9F3}">
      <dgm:prSet/>
      <dgm:spPr/>
      <dgm:t>
        <a:bodyPr/>
        <a:lstStyle/>
        <a:p>
          <a:endParaRPr lang="nl-BE"/>
        </a:p>
      </dgm:t>
    </dgm:pt>
    <dgm:pt modelId="{43B32CE6-4907-4F2C-8316-0F4DC9E6381E}">
      <dgm:prSet/>
      <dgm:spPr/>
      <dgm:t>
        <a:bodyPr/>
        <a:lstStyle/>
        <a:p>
          <a:r>
            <a:rPr lang="nl-BE" dirty="0" err="1"/>
            <a:t>Ehud</a:t>
          </a:r>
          <a:r>
            <a:rPr lang="nl-BE" dirty="0"/>
            <a:t> (3:12-31)</a:t>
          </a:r>
        </a:p>
      </dgm:t>
    </dgm:pt>
    <dgm:pt modelId="{59FBA18B-6377-41FA-BB93-276B8EB1060F}" type="parTrans" cxnId="{5585EDFC-332A-49C1-B19D-986763CCA53E}">
      <dgm:prSet/>
      <dgm:spPr/>
      <dgm:t>
        <a:bodyPr/>
        <a:lstStyle/>
        <a:p>
          <a:endParaRPr lang="nl-BE"/>
        </a:p>
      </dgm:t>
    </dgm:pt>
    <dgm:pt modelId="{6EBC372A-DCB0-48E1-AA2C-BBB00A8CB24D}" type="sibTrans" cxnId="{5585EDFC-332A-49C1-B19D-986763CCA53E}">
      <dgm:prSet/>
      <dgm:spPr/>
      <dgm:t>
        <a:bodyPr/>
        <a:lstStyle/>
        <a:p>
          <a:endParaRPr lang="nl-BE"/>
        </a:p>
      </dgm:t>
    </dgm:pt>
    <dgm:pt modelId="{C992FE65-4506-4809-A7FA-3BE2FC43727B}">
      <dgm:prSet/>
      <dgm:spPr/>
      <dgm:t>
        <a:bodyPr/>
        <a:lstStyle/>
        <a:p>
          <a:r>
            <a:rPr lang="nl-BE" dirty="0"/>
            <a:t>Debora, Barak, </a:t>
          </a:r>
          <a:r>
            <a:rPr lang="nl-BE" dirty="0" err="1"/>
            <a:t>Jaël</a:t>
          </a:r>
          <a:r>
            <a:rPr lang="nl-BE" dirty="0"/>
            <a:t> (4-5)</a:t>
          </a:r>
        </a:p>
      </dgm:t>
    </dgm:pt>
    <dgm:pt modelId="{E8A0266D-854D-40C2-A5B5-6570986B1918}" type="parTrans" cxnId="{7378F1D5-FBF5-4D47-A312-89EE001162EE}">
      <dgm:prSet/>
      <dgm:spPr/>
      <dgm:t>
        <a:bodyPr/>
        <a:lstStyle/>
        <a:p>
          <a:endParaRPr lang="nl-BE"/>
        </a:p>
      </dgm:t>
    </dgm:pt>
    <dgm:pt modelId="{29E938BB-1A76-4DDE-B826-62CBB6623717}" type="sibTrans" cxnId="{7378F1D5-FBF5-4D47-A312-89EE001162EE}">
      <dgm:prSet/>
      <dgm:spPr/>
      <dgm:t>
        <a:bodyPr/>
        <a:lstStyle/>
        <a:p>
          <a:endParaRPr lang="nl-BE"/>
        </a:p>
      </dgm:t>
    </dgm:pt>
    <dgm:pt modelId="{5D744C58-1A28-49C1-BA1D-AED3BF287AF2}">
      <dgm:prSet/>
      <dgm:spPr/>
      <dgm:t>
        <a:bodyPr/>
        <a:lstStyle/>
        <a:p>
          <a:r>
            <a:rPr lang="nl-BE" dirty="0"/>
            <a:t>Gideon, </a:t>
          </a:r>
          <a:r>
            <a:rPr lang="nl-BE" dirty="0" err="1"/>
            <a:t>Abimelech</a:t>
          </a:r>
          <a:r>
            <a:rPr lang="nl-BE" dirty="0"/>
            <a:t>, </a:t>
          </a:r>
          <a:r>
            <a:rPr lang="nl-BE" dirty="0" err="1"/>
            <a:t>Tola</a:t>
          </a:r>
          <a:r>
            <a:rPr lang="nl-BE" dirty="0"/>
            <a:t>, </a:t>
          </a:r>
          <a:r>
            <a:rPr lang="nl-BE" dirty="0" err="1"/>
            <a:t>Jaïr</a:t>
          </a:r>
          <a:r>
            <a:rPr lang="nl-BE" dirty="0"/>
            <a:t> (6:1-10:5)</a:t>
          </a:r>
        </a:p>
      </dgm:t>
    </dgm:pt>
    <dgm:pt modelId="{0FFC0A1C-C44D-4791-ADF5-EEE8554793B7}" type="parTrans" cxnId="{87B753EA-B019-40FE-B3C1-68FB51A3F060}">
      <dgm:prSet/>
      <dgm:spPr/>
      <dgm:t>
        <a:bodyPr/>
        <a:lstStyle/>
        <a:p>
          <a:endParaRPr lang="nl-BE"/>
        </a:p>
      </dgm:t>
    </dgm:pt>
    <dgm:pt modelId="{8E53B49A-E44C-46C0-81D0-88F5BB60D754}" type="sibTrans" cxnId="{87B753EA-B019-40FE-B3C1-68FB51A3F060}">
      <dgm:prSet/>
      <dgm:spPr/>
      <dgm:t>
        <a:bodyPr/>
        <a:lstStyle/>
        <a:p>
          <a:endParaRPr lang="nl-BE"/>
        </a:p>
      </dgm:t>
    </dgm:pt>
    <dgm:pt modelId="{9B8D0F20-6BFB-4008-95D7-03F541302047}">
      <dgm:prSet/>
      <dgm:spPr/>
      <dgm:t>
        <a:bodyPr/>
        <a:lstStyle/>
        <a:p>
          <a:r>
            <a:rPr lang="nl-BE" dirty="0" err="1"/>
            <a:t>Jefta</a:t>
          </a:r>
          <a:r>
            <a:rPr lang="nl-BE" dirty="0"/>
            <a:t>, </a:t>
          </a:r>
          <a:r>
            <a:rPr lang="nl-BE" dirty="0" err="1"/>
            <a:t>Ibson</a:t>
          </a:r>
          <a:r>
            <a:rPr lang="nl-BE" dirty="0"/>
            <a:t>, </a:t>
          </a:r>
          <a:r>
            <a:rPr lang="nl-BE" dirty="0" err="1"/>
            <a:t>Elon</a:t>
          </a:r>
          <a:r>
            <a:rPr lang="nl-BE" dirty="0"/>
            <a:t>, </a:t>
          </a:r>
          <a:r>
            <a:rPr lang="nl-BE" dirty="0" err="1"/>
            <a:t>Abdon</a:t>
          </a:r>
          <a:r>
            <a:rPr lang="nl-BE" dirty="0"/>
            <a:t> (10:5-12:15)</a:t>
          </a:r>
        </a:p>
      </dgm:t>
    </dgm:pt>
    <dgm:pt modelId="{EC77DE67-678F-4E9D-83D5-E5620E2DE3B9}" type="parTrans" cxnId="{D92B02F8-7ADB-4CF2-ADD2-2CAA1BCCC408}">
      <dgm:prSet/>
      <dgm:spPr/>
      <dgm:t>
        <a:bodyPr/>
        <a:lstStyle/>
        <a:p>
          <a:endParaRPr lang="nl-BE"/>
        </a:p>
      </dgm:t>
    </dgm:pt>
    <dgm:pt modelId="{C8E2CFC9-47AC-4868-B995-C8C8B7E45297}" type="sibTrans" cxnId="{D92B02F8-7ADB-4CF2-ADD2-2CAA1BCCC408}">
      <dgm:prSet/>
      <dgm:spPr/>
      <dgm:t>
        <a:bodyPr/>
        <a:lstStyle/>
        <a:p>
          <a:endParaRPr lang="nl-BE"/>
        </a:p>
      </dgm:t>
    </dgm:pt>
    <dgm:pt modelId="{205799E5-6556-4A55-82D1-BC0ACD5363B3}">
      <dgm:prSet/>
      <dgm:spPr/>
      <dgm:t>
        <a:bodyPr/>
        <a:lstStyle/>
        <a:p>
          <a:r>
            <a:rPr lang="nl-BE" dirty="0"/>
            <a:t>Simson (13-16)</a:t>
          </a:r>
        </a:p>
      </dgm:t>
    </dgm:pt>
    <dgm:pt modelId="{6DBC26E4-C403-4D43-88D5-2C34D7242C9D}" type="parTrans" cxnId="{F234F3E2-A63C-4D09-9A45-20A210614A7F}">
      <dgm:prSet/>
      <dgm:spPr/>
      <dgm:t>
        <a:bodyPr/>
        <a:lstStyle/>
        <a:p>
          <a:endParaRPr lang="nl-BE"/>
        </a:p>
      </dgm:t>
    </dgm:pt>
    <dgm:pt modelId="{0F0D3C3B-C97F-49F9-926F-FE7D38194768}" type="sibTrans" cxnId="{F234F3E2-A63C-4D09-9A45-20A210614A7F}">
      <dgm:prSet/>
      <dgm:spPr/>
      <dgm:t>
        <a:bodyPr/>
        <a:lstStyle/>
        <a:p>
          <a:endParaRPr lang="nl-BE"/>
        </a:p>
      </dgm:t>
    </dgm:pt>
    <dgm:pt modelId="{C963787F-EA63-483A-8522-84F9472DEC90}">
      <dgm:prSet/>
      <dgm:spPr/>
      <dgm:t>
        <a:bodyPr/>
        <a:lstStyle/>
        <a:p>
          <a:r>
            <a:rPr lang="nl-BE" dirty="0"/>
            <a:t>Epiloog</a:t>
          </a:r>
          <a:br>
            <a:rPr lang="nl-BE" dirty="0"/>
          </a:br>
          <a:r>
            <a:rPr lang="nl-BE" dirty="0"/>
            <a:t>(17:1-21:25)</a:t>
          </a:r>
        </a:p>
      </dgm:t>
    </dgm:pt>
    <dgm:pt modelId="{1340C426-438D-4368-B5B3-05BB5DED0744}" type="parTrans" cxnId="{ED9CE007-F84B-4A12-822D-890A73A7655B}">
      <dgm:prSet/>
      <dgm:spPr/>
      <dgm:t>
        <a:bodyPr/>
        <a:lstStyle/>
        <a:p>
          <a:endParaRPr lang="nl-BE"/>
        </a:p>
      </dgm:t>
    </dgm:pt>
    <dgm:pt modelId="{4A4BEE71-CA0D-4FD9-8474-9F44E0E02C57}" type="sibTrans" cxnId="{ED9CE007-F84B-4A12-822D-890A73A7655B}">
      <dgm:prSet/>
      <dgm:spPr/>
      <dgm:t>
        <a:bodyPr/>
        <a:lstStyle/>
        <a:p>
          <a:endParaRPr lang="nl-BE"/>
        </a:p>
      </dgm:t>
    </dgm:pt>
    <dgm:pt modelId="{EE2F7198-D387-4027-9E6E-829B0F097507}">
      <dgm:prSet/>
      <dgm:spPr/>
      <dgm:t>
        <a:bodyPr/>
        <a:lstStyle/>
        <a:p>
          <a:r>
            <a:rPr lang="nl-BE" dirty="0"/>
            <a:t>Grote en kleine rechters</a:t>
          </a:r>
          <a:br>
            <a:rPr lang="nl-BE" dirty="0"/>
          </a:br>
          <a:r>
            <a:rPr lang="nl-BE" dirty="0"/>
            <a:t>(3:7-16:31)</a:t>
          </a:r>
        </a:p>
      </dgm:t>
    </dgm:pt>
    <dgm:pt modelId="{D6956E12-10E3-46F4-8DF1-BE01B1435F3F}" type="parTrans" cxnId="{FBB987C7-73EF-4025-9CC8-F64B5E2EC04D}">
      <dgm:prSet/>
      <dgm:spPr/>
      <dgm:t>
        <a:bodyPr/>
        <a:lstStyle/>
        <a:p>
          <a:endParaRPr lang="nl-BE"/>
        </a:p>
      </dgm:t>
    </dgm:pt>
    <dgm:pt modelId="{2E8ED83B-A4F7-4CB8-9966-E2EC3F5D5CFA}" type="sibTrans" cxnId="{FBB987C7-73EF-4025-9CC8-F64B5E2EC04D}">
      <dgm:prSet/>
      <dgm:spPr/>
      <dgm:t>
        <a:bodyPr/>
        <a:lstStyle/>
        <a:p>
          <a:endParaRPr lang="nl-BE"/>
        </a:p>
      </dgm:t>
    </dgm:pt>
    <dgm:pt modelId="{BF6184A7-D8D0-46D1-81EF-34265C908193}">
      <dgm:prSet/>
      <dgm:spPr/>
      <dgm:t>
        <a:bodyPr/>
        <a:lstStyle/>
        <a:p>
          <a:r>
            <a:rPr lang="nl-BE" dirty="0"/>
            <a:t>Religieus (17-18)</a:t>
          </a:r>
        </a:p>
      </dgm:t>
    </dgm:pt>
    <dgm:pt modelId="{46342C7F-E7EB-4D41-8666-79A9B5C8C888}" type="parTrans" cxnId="{6BD7F3F8-4584-4EB4-BA25-3D84A14282FA}">
      <dgm:prSet/>
      <dgm:spPr/>
      <dgm:t>
        <a:bodyPr/>
        <a:lstStyle/>
        <a:p>
          <a:endParaRPr lang="nl-BE"/>
        </a:p>
      </dgm:t>
    </dgm:pt>
    <dgm:pt modelId="{36AABE85-A140-457E-987A-D41F766E9A40}" type="sibTrans" cxnId="{6BD7F3F8-4584-4EB4-BA25-3D84A14282FA}">
      <dgm:prSet/>
      <dgm:spPr/>
      <dgm:t>
        <a:bodyPr/>
        <a:lstStyle/>
        <a:p>
          <a:endParaRPr lang="nl-BE"/>
        </a:p>
      </dgm:t>
    </dgm:pt>
    <dgm:pt modelId="{AC76DC63-BF04-4B10-A56B-A7A89BCC0C7E}">
      <dgm:prSet/>
      <dgm:spPr/>
      <dgm:t>
        <a:bodyPr/>
        <a:lstStyle/>
        <a:p>
          <a:r>
            <a:rPr lang="nl-BE" dirty="0"/>
            <a:t>Politiek (19-21)</a:t>
          </a:r>
        </a:p>
      </dgm:t>
    </dgm:pt>
    <dgm:pt modelId="{EC7B1B28-3D45-4701-AE5F-0EC359F354C9}" type="parTrans" cxnId="{C3B766EB-72F7-4325-BBA9-92CA9EBFF748}">
      <dgm:prSet/>
      <dgm:spPr/>
      <dgm:t>
        <a:bodyPr/>
        <a:lstStyle/>
        <a:p>
          <a:endParaRPr lang="nl-BE"/>
        </a:p>
      </dgm:t>
    </dgm:pt>
    <dgm:pt modelId="{85137A59-D4C2-4EA8-93BC-A1686F5544F3}" type="sibTrans" cxnId="{C3B766EB-72F7-4325-BBA9-92CA9EBFF748}">
      <dgm:prSet/>
      <dgm:spPr/>
      <dgm:t>
        <a:bodyPr/>
        <a:lstStyle/>
        <a:p>
          <a:endParaRPr lang="nl-BE"/>
        </a:p>
      </dgm:t>
    </dgm:pt>
    <dgm:pt modelId="{7FF82992-B664-4EDC-8341-9690BD193E0A}" type="pres">
      <dgm:prSet presAssocID="{3D6472BE-C165-4B59-9366-9F999A9E71D9}" presName="theList" presStyleCnt="0">
        <dgm:presLayoutVars>
          <dgm:dir/>
          <dgm:animLvl val="lvl"/>
          <dgm:resizeHandles val="exact"/>
        </dgm:presLayoutVars>
      </dgm:prSet>
      <dgm:spPr/>
    </dgm:pt>
    <dgm:pt modelId="{B2EF061D-5B6F-47AB-8023-FBE4F0AE084E}" type="pres">
      <dgm:prSet presAssocID="{C1CABF64-E4FC-4425-9790-90D93A406D49}" presName="compNode" presStyleCnt="0"/>
      <dgm:spPr/>
    </dgm:pt>
    <dgm:pt modelId="{DC37C42C-ED33-401A-919B-F3E340689BA4}" type="pres">
      <dgm:prSet presAssocID="{C1CABF64-E4FC-4425-9790-90D93A406D49}" presName="aNode" presStyleLbl="bgShp" presStyleIdx="0" presStyleCnt="3"/>
      <dgm:spPr/>
    </dgm:pt>
    <dgm:pt modelId="{0E4CAF3F-0666-475F-9B71-C5D7E62BFE51}" type="pres">
      <dgm:prSet presAssocID="{C1CABF64-E4FC-4425-9790-90D93A406D49}" presName="textNode" presStyleLbl="bgShp" presStyleIdx="0" presStyleCnt="3"/>
      <dgm:spPr/>
    </dgm:pt>
    <dgm:pt modelId="{8984F67F-C28B-486E-99D8-4565A6F3ABFA}" type="pres">
      <dgm:prSet presAssocID="{C1CABF64-E4FC-4425-9790-90D93A406D49}" presName="compChildNode" presStyleCnt="0"/>
      <dgm:spPr/>
    </dgm:pt>
    <dgm:pt modelId="{86CC5EFD-90E5-4488-9402-C7AD4C0FBE22}" type="pres">
      <dgm:prSet presAssocID="{C1CABF64-E4FC-4425-9790-90D93A406D49}" presName="theInnerList" presStyleCnt="0"/>
      <dgm:spPr/>
    </dgm:pt>
    <dgm:pt modelId="{9A5FA146-B944-4F4B-9DBF-407682DF7163}" type="pres">
      <dgm:prSet presAssocID="{107B638C-89B8-4A2B-8266-195A94145ED0}" presName="childNode" presStyleLbl="node1" presStyleIdx="0" presStyleCnt="10">
        <dgm:presLayoutVars>
          <dgm:bulletEnabled val="1"/>
        </dgm:presLayoutVars>
      </dgm:prSet>
      <dgm:spPr/>
    </dgm:pt>
    <dgm:pt modelId="{7ADA7310-4900-4219-8277-0C85B2D599ED}" type="pres">
      <dgm:prSet presAssocID="{107B638C-89B8-4A2B-8266-195A94145ED0}" presName="aSpace2" presStyleCnt="0"/>
      <dgm:spPr/>
    </dgm:pt>
    <dgm:pt modelId="{0AF33423-8BF0-4CEA-BA18-8E097CF431CD}" type="pres">
      <dgm:prSet presAssocID="{797853C9-1A4D-46EE-96AA-189CBA925F1F}" presName="childNode" presStyleLbl="node1" presStyleIdx="1" presStyleCnt="10">
        <dgm:presLayoutVars>
          <dgm:bulletEnabled val="1"/>
        </dgm:presLayoutVars>
      </dgm:prSet>
      <dgm:spPr/>
    </dgm:pt>
    <dgm:pt modelId="{8B3BEFA5-CDB2-4457-9CB8-D9A2E2D979D5}" type="pres">
      <dgm:prSet presAssocID="{C1CABF64-E4FC-4425-9790-90D93A406D49}" presName="aSpace" presStyleCnt="0"/>
      <dgm:spPr/>
    </dgm:pt>
    <dgm:pt modelId="{C7E7DEEC-B77F-48D3-9CED-E717D74A9735}" type="pres">
      <dgm:prSet presAssocID="{EE2F7198-D387-4027-9E6E-829B0F097507}" presName="compNode" presStyleCnt="0"/>
      <dgm:spPr/>
    </dgm:pt>
    <dgm:pt modelId="{FE762EAD-0761-4ACE-8D28-70F34E3F316A}" type="pres">
      <dgm:prSet presAssocID="{EE2F7198-D387-4027-9E6E-829B0F097507}" presName="aNode" presStyleLbl="bgShp" presStyleIdx="1" presStyleCnt="3"/>
      <dgm:spPr/>
    </dgm:pt>
    <dgm:pt modelId="{1C366D18-AEFD-4CB8-96C6-31FF79D80C06}" type="pres">
      <dgm:prSet presAssocID="{EE2F7198-D387-4027-9E6E-829B0F097507}" presName="textNode" presStyleLbl="bgShp" presStyleIdx="1" presStyleCnt="3"/>
      <dgm:spPr/>
    </dgm:pt>
    <dgm:pt modelId="{840EAEC0-C84C-4FE9-95EF-9E05DDA3E69A}" type="pres">
      <dgm:prSet presAssocID="{EE2F7198-D387-4027-9E6E-829B0F097507}" presName="compChildNode" presStyleCnt="0"/>
      <dgm:spPr/>
    </dgm:pt>
    <dgm:pt modelId="{C63D8515-2B52-4496-BB2A-ED2D04D3BF38}" type="pres">
      <dgm:prSet presAssocID="{EE2F7198-D387-4027-9E6E-829B0F097507}" presName="theInnerList" presStyleCnt="0"/>
      <dgm:spPr/>
    </dgm:pt>
    <dgm:pt modelId="{67A52854-6221-4F0A-A00D-FED8BDAF451C}" type="pres">
      <dgm:prSet presAssocID="{2AC8FE8B-E912-4EF6-A201-B05F6FA69B1C}" presName="childNode" presStyleLbl="node1" presStyleIdx="2" presStyleCnt="10">
        <dgm:presLayoutVars>
          <dgm:bulletEnabled val="1"/>
        </dgm:presLayoutVars>
      </dgm:prSet>
      <dgm:spPr/>
    </dgm:pt>
    <dgm:pt modelId="{12CEFF75-39A3-4B2E-A0CD-4D3F464B33EF}" type="pres">
      <dgm:prSet presAssocID="{2AC8FE8B-E912-4EF6-A201-B05F6FA69B1C}" presName="aSpace2" presStyleCnt="0"/>
      <dgm:spPr/>
    </dgm:pt>
    <dgm:pt modelId="{634BB8FF-0141-4F9E-90CA-2D333F5F9DE9}" type="pres">
      <dgm:prSet presAssocID="{43B32CE6-4907-4F2C-8316-0F4DC9E6381E}" presName="childNode" presStyleLbl="node1" presStyleIdx="3" presStyleCnt="10">
        <dgm:presLayoutVars>
          <dgm:bulletEnabled val="1"/>
        </dgm:presLayoutVars>
      </dgm:prSet>
      <dgm:spPr/>
    </dgm:pt>
    <dgm:pt modelId="{7DA8F74C-5727-47CD-8A6B-86765A3B7E31}" type="pres">
      <dgm:prSet presAssocID="{43B32CE6-4907-4F2C-8316-0F4DC9E6381E}" presName="aSpace2" presStyleCnt="0"/>
      <dgm:spPr/>
    </dgm:pt>
    <dgm:pt modelId="{955F9C53-59B4-4896-A090-66B8644C646B}" type="pres">
      <dgm:prSet presAssocID="{C992FE65-4506-4809-A7FA-3BE2FC43727B}" presName="childNode" presStyleLbl="node1" presStyleIdx="4" presStyleCnt="10">
        <dgm:presLayoutVars>
          <dgm:bulletEnabled val="1"/>
        </dgm:presLayoutVars>
      </dgm:prSet>
      <dgm:spPr/>
    </dgm:pt>
    <dgm:pt modelId="{FF2BD00B-1143-4955-B3F1-D990F58EFEA8}" type="pres">
      <dgm:prSet presAssocID="{C992FE65-4506-4809-A7FA-3BE2FC43727B}" presName="aSpace2" presStyleCnt="0"/>
      <dgm:spPr/>
    </dgm:pt>
    <dgm:pt modelId="{62BAC516-502A-4635-B3FA-BAB5B05C9830}" type="pres">
      <dgm:prSet presAssocID="{5D744C58-1A28-49C1-BA1D-AED3BF287AF2}" presName="childNode" presStyleLbl="node1" presStyleIdx="5" presStyleCnt="10">
        <dgm:presLayoutVars>
          <dgm:bulletEnabled val="1"/>
        </dgm:presLayoutVars>
      </dgm:prSet>
      <dgm:spPr/>
    </dgm:pt>
    <dgm:pt modelId="{B50179E1-371B-4703-966B-846522439EB9}" type="pres">
      <dgm:prSet presAssocID="{5D744C58-1A28-49C1-BA1D-AED3BF287AF2}" presName="aSpace2" presStyleCnt="0"/>
      <dgm:spPr/>
    </dgm:pt>
    <dgm:pt modelId="{DF35F982-E09A-45A2-8DD4-CA64829CCB08}" type="pres">
      <dgm:prSet presAssocID="{9B8D0F20-6BFB-4008-95D7-03F541302047}" presName="childNode" presStyleLbl="node1" presStyleIdx="6" presStyleCnt="10">
        <dgm:presLayoutVars>
          <dgm:bulletEnabled val="1"/>
        </dgm:presLayoutVars>
      </dgm:prSet>
      <dgm:spPr/>
    </dgm:pt>
    <dgm:pt modelId="{538C2887-8D24-42D9-BFD3-A913D7E49F51}" type="pres">
      <dgm:prSet presAssocID="{9B8D0F20-6BFB-4008-95D7-03F541302047}" presName="aSpace2" presStyleCnt="0"/>
      <dgm:spPr/>
    </dgm:pt>
    <dgm:pt modelId="{CEA3A621-EE2E-4F6C-9485-906D306CCCDA}" type="pres">
      <dgm:prSet presAssocID="{205799E5-6556-4A55-82D1-BC0ACD5363B3}" presName="childNode" presStyleLbl="node1" presStyleIdx="7" presStyleCnt="10">
        <dgm:presLayoutVars>
          <dgm:bulletEnabled val="1"/>
        </dgm:presLayoutVars>
      </dgm:prSet>
      <dgm:spPr/>
    </dgm:pt>
    <dgm:pt modelId="{41F12860-A0A7-4BA8-A095-B4580C1BD12A}" type="pres">
      <dgm:prSet presAssocID="{EE2F7198-D387-4027-9E6E-829B0F097507}" presName="aSpace" presStyleCnt="0"/>
      <dgm:spPr/>
    </dgm:pt>
    <dgm:pt modelId="{3A919974-7241-4908-A73B-04DB1F500842}" type="pres">
      <dgm:prSet presAssocID="{C963787F-EA63-483A-8522-84F9472DEC90}" presName="compNode" presStyleCnt="0"/>
      <dgm:spPr/>
    </dgm:pt>
    <dgm:pt modelId="{24A81A15-BAE4-416C-8E6F-17D40613128C}" type="pres">
      <dgm:prSet presAssocID="{C963787F-EA63-483A-8522-84F9472DEC90}" presName="aNode" presStyleLbl="bgShp" presStyleIdx="2" presStyleCnt="3"/>
      <dgm:spPr/>
    </dgm:pt>
    <dgm:pt modelId="{84B529C8-D85A-4AB2-9B36-4855897F0C23}" type="pres">
      <dgm:prSet presAssocID="{C963787F-EA63-483A-8522-84F9472DEC90}" presName="textNode" presStyleLbl="bgShp" presStyleIdx="2" presStyleCnt="3"/>
      <dgm:spPr/>
    </dgm:pt>
    <dgm:pt modelId="{4FA086C6-39A9-4132-9532-9D0631DE71B3}" type="pres">
      <dgm:prSet presAssocID="{C963787F-EA63-483A-8522-84F9472DEC90}" presName="compChildNode" presStyleCnt="0"/>
      <dgm:spPr/>
    </dgm:pt>
    <dgm:pt modelId="{8688576E-0EA7-47C0-AC56-99233DA9AA4A}" type="pres">
      <dgm:prSet presAssocID="{C963787F-EA63-483A-8522-84F9472DEC90}" presName="theInnerList" presStyleCnt="0"/>
      <dgm:spPr/>
    </dgm:pt>
    <dgm:pt modelId="{C0BD8CCF-EB96-4DC0-BA53-79297126A259}" type="pres">
      <dgm:prSet presAssocID="{BF6184A7-D8D0-46D1-81EF-34265C908193}" presName="childNode" presStyleLbl="node1" presStyleIdx="8" presStyleCnt="10">
        <dgm:presLayoutVars>
          <dgm:bulletEnabled val="1"/>
        </dgm:presLayoutVars>
      </dgm:prSet>
      <dgm:spPr/>
    </dgm:pt>
    <dgm:pt modelId="{E582889D-66AB-426F-A956-EE1F6D83D680}" type="pres">
      <dgm:prSet presAssocID="{BF6184A7-D8D0-46D1-81EF-34265C908193}" presName="aSpace2" presStyleCnt="0"/>
      <dgm:spPr/>
    </dgm:pt>
    <dgm:pt modelId="{29BD1216-7388-4D87-8785-221BEF107C60}" type="pres">
      <dgm:prSet presAssocID="{AC76DC63-BF04-4B10-A56B-A7A89BCC0C7E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ED9CE007-F84B-4A12-822D-890A73A7655B}" srcId="{3D6472BE-C165-4B59-9366-9F999A9E71D9}" destId="{C963787F-EA63-483A-8522-84F9472DEC90}" srcOrd="2" destOrd="0" parTransId="{1340C426-438D-4368-B5B3-05BB5DED0744}" sibTransId="{4A4BEE71-CA0D-4FD9-8474-9F44E0E02C57}"/>
    <dgm:cxn modelId="{AA05AA08-03A7-405D-8EA8-FD41EB6B0931}" type="presOf" srcId="{BF6184A7-D8D0-46D1-81EF-34265C908193}" destId="{C0BD8CCF-EB96-4DC0-BA53-79297126A259}" srcOrd="0" destOrd="0" presId="urn:microsoft.com/office/officeart/2005/8/layout/lProcess2"/>
    <dgm:cxn modelId="{DF45D21E-F97E-45C7-AC11-24249A40451D}" type="presOf" srcId="{AC76DC63-BF04-4B10-A56B-A7A89BCC0C7E}" destId="{29BD1216-7388-4D87-8785-221BEF107C60}" srcOrd="0" destOrd="0" presId="urn:microsoft.com/office/officeart/2005/8/layout/lProcess2"/>
    <dgm:cxn modelId="{E758EE34-2E89-4971-9CAB-DC0CD66EF5B0}" type="presOf" srcId="{C963787F-EA63-483A-8522-84F9472DEC90}" destId="{84B529C8-D85A-4AB2-9B36-4855897F0C23}" srcOrd="1" destOrd="0" presId="urn:microsoft.com/office/officeart/2005/8/layout/lProcess2"/>
    <dgm:cxn modelId="{F8D3CC5D-3626-4785-9467-643B4A86FF83}" type="presOf" srcId="{C1CABF64-E4FC-4425-9790-90D93A406D49}" destId="{0E4CAF3F-0666-475F-9B71-C5D7E62BFE51}" srcOrd="1" destOrd="0" presId="urn:microsoft.com/office/officeart/2005/8/layout/lProcess2"/>
    <dgm:cxn modelId="{B2D82961-B438-4910-8B71-184CB506F58F}" type="presOf" srcId="{3D6472BE-C165-4B59-9366-9F999A9E71D9}" destId="{7FF82992-B664-4EDC-8341-9690BD193E0A}" srcOrd="0" destOrd="0" presId="urn:microsoft.com/office/officeart/2005/8/layout/lProcess2"/>
    <dgm:cxn modelId="{42F9D845-58CA-432F-8D99-9421884ADECF}" type="presOf" srcId="{205799E5-6556-4A55-82D1-BC0ACD5363B3}" destId="{CEA3A621-EE2E-4F6C-9485-906D306CCCDA}" srcOrd="0" destOrd="0" presId="urn:microsoft.com/office/officeart/2005/8/layout/lProcess2"/>
    <dgm:cxn modelId="{56A0BE6D-8E4B-44CC-9E8B-C31E2466CCB2}" srcId="{C1CABF64-E4FC-4425-9790-90D93A406D49}" destId="{797853C9-1A4D-46EE-96AA-189CBA925F1F}" srcOrd="1" destOrd="0" parTransId="{E0394957-FF55-4079-893E-536DBA432164}" sibTransId="{2F139E47-7EF5-44FD-AF85-5B981B2CFA6D}"/>
    <dgm:cxn modelId="{ACD53C6F-A36C-40BF-BE3A-FFB3F2A81818}" type="presOf" srcId="{EE2F7198-D387-4027-9E6E-829B0F097507}" destId="{1C366D18-AEFD-4CB8-96C6-31FF79D80C06}" srcOrd="1" destOrd="0" presId="urn:microsoft.com/office/officeart/2005/8/layout/lProcess2"/>
    <dgm:cxn modelId="{A660677D-C5F7-4BDC-9110-8A4D6AC944C0}" srcId="{C1CABF64-E4FC-4425-9790-90D93A406D49}" destId="{107B638C-89B8-4A2B-8266-195A94145ED0}" srcOrd="0" destOrd="0" parTransId="{F50C632E-C63B-4DB4-B9CF-D5ED6844AE5D}" sibTransId="{EFFE76C7-7261-459C-9741-882D0970D870}"/>
    <dgm:cxn modelId="{820CB17D-3E08-4624-AEC4-787A7E71A2D4}" type="presOf" srcId="{C1CABF64-E4FC-4425-9790-90D93A406D49}" destId="{DC37C42C-ED33-401A-919B-F3E340689BA4}" srcOrd="0" destOrd="0" presId="urn:microsoft.com/office/officeart/2005/8/layout/lProcess2"/>
    <dgm:cxn modelId="{6EC94492-4828-4104-A2C3-F59A433FFCE1}" type="presOf" srcId="{9B8D0F20-6BFB-4008-95D7-03F541302047}" destId="{DF35F982-E09A-45A2-8DD4-CA64829CCB08}" srcOrd="0" destOrd="0" presId="urn:microsoft.com/office/officeart/2005/8/layout/lProcess2"/>
    <dgm:cxn modelId="{CF055193-81EC-4C16-9128-DA0C9B6EBE5C}" type="presOf" srcId="{107B638C-89B8-4A2B-8266-195A94145ED0}" destId="{9A5FA146-B944-4F4B-9DBF-407682DF7163}" srcOrd="0" destOrd="0" presId="urn:microsoft.com/office/officeart/2005/8/layout/lProcess2"/>
    <dgm:cxn modelId="{56D01A9C-EED8-4784-A1E2-1774A4F55DD0}" type="presOf" srcId="{2AC8FE8B-E912-4EF6-A201-B05F6FA69B1C}" destId="{67A52854-6221-4F0A-A00D-FED8BDAF451C}" srcOrd="0" destOrd="0" presId="urn:microsoft.com/office/officeart/2005/8/layout/lProcess2"/>
    <dgm:cxn modelId="{7028A4B7-0372-4F22-B70F-2514B97D9536}" type="presOf" srcId="{C992FE65-4506-4809-A7FA-3BE2FC43727B}" destId="{955F9C53-59B4-4896-A090-66B8644C646B}" srcOrd="0" destOrd="0" presId="urn:microsoft.com/office/officeart/2005/8/layout/lProcess2"/>
    <dgm:cxn modelId="{9AEC5BBA-ECD8-4FDA-9D66-5AD6D42822A7}" type="presOf" srcId="{43B32CE6-4907-4F2C-8316-0F4DC9E6381E}" destId="{634BB8FF-0141-4F9E-90CA-2D333F5F9DE9}" srcOrd="0" destOrd="0" presId="urn:microsoft.com/office/officeart/2005/8/layout/lProcess2"/>
    <dgm:cxn modelId="{ECBA43C1-A62B-44BB-9D3F-AF39F1B2B9F3}" srcId="{EE2F7198-D387-4027-9E6E-829B0F097507}" destId="{2AC8FE8B-E912-4EF6-A201-B05F6FA69B1C}" srcOrd="0" destOrd="0" parTransId="{62497B7D-2AD1-4186-9868-00F19E34071D}" sibTransId="{78B19C0F-9207-4806-9228-CDD9B028A08A}"/>
    <dgm:cxn modelId="{BB6E35C4-D18E-4B11-BFF9-DBBF8B5ABBE9}" type="presOf" srcId="{5D744C58-1A28-49C1-BA1D-AED3BF287AF2}" destId="{62BAC516-502A-4635-B3FA-BAB5B05C9830}" srcOrd="0" destOrd="0" presId="urn:microsoft.com/office/officeart/2005/8/layout/lProcess2"/>
    <dgm:cxn modelId="{FBB987C7-73EF-4025-9CC8-F64B5E2EC04D}" srcId="{3D6472BE-C165-4B59-9366-9F999A9E71D9}" destId="{EE2F7198-D387-4027-9E6E-829B0F097507}" srcOrd="1" destOrd="0" parTransId="{D6956E12-10E3-46F4-8DF1-BE01B1435F3F}" sibTransId="{2E8ED83B-A4F7-4CB8-9966-E2EC3F5D5CFA}"/>
    <dgm:cxn modelId="{7378F1D5-FBF5-4D47-A312-89EE001162EE}" srcId="{EE2F7198-D387-4027-9E6E-829B0F097507}" destId="{C992FE65-4506-4809-A7FA-3BE2FC43727B}" srcOrd="2" destOrd="0" parTransId="{E8A0266D-854D-40C2-A5B5-6570986B1918}" sibTransId="{29E938BB-1A76-4DDE-B826-62CBB6623717}"/>
    <dgm:cxn modelId="{F234F3E2-A63C-4D09-9A45-20A210614A7F}" srcId="{EE2F7198-D387-4027-9E6E-829B0F097507}" destId="{205799E5-6556-4A55-82D1-BC0ACD5363B3}" srcOrd="5" destOrd="0" parTransId="{6DBC26E4-C403-4D43-88D5-2C34D7242C9D}" sibTransId="{0F0D3C3B-C97F-49F9-926F-FE7D38194768}"/>
    <dgm:cxn modelId="{2C67CFE3-2F1E-4B10-BB54-1DD6A2DDA4C6}" type="presOf" srcId="{C963787F-EA63-483A-8522-84F9472DEC90}" destId="{24A81A15-BAE4-416C-8E6F-17D40613128C}" srcOrd="0" destOrd="0" presId="urn:microsoft.com/office/officeart/2005/8/layout/lProcess2"/>
    <dgm:cxn modelId="{87B753EA-B019-40FE-B3C1-68FB51A3F060}" srcId="{EE2F7198-D387-4027-9E6E-829B0F097507}" destId="{5D744C58-1A28-49C1-BA1D-AED3BF287AF2}" srcOrd="3" destOrd="0" parTransId="{0FFC0A1C-C44D-4791-ADF5-EEE8554793B7}" sibTransId="{8E53B49A-E44C-46C0-81D0-88F5BB60D754}"/>
    <dgm:cxn modelId="{C3B766EB-72F7-4325-BBA9-92CA9EBFF748}" srcId="{C963787F-EA63-483A-8522-84F9472DEC90}" destId="{AC76DC63-BF04-4B10-A56B-A7A89BCC0C7E}" srcOrd="1" destOrd="0" parTransId="{EC7B1B28-3D45-4701-AE5F-0EC359F354C9}" sibTransId="{85137A59-D4C2-4EA8-93BC-A1686F5544F3}"/>
    <dgm:cxn modelId="{F6C607EC-1366-423D-9DF6-3FF7630DC287}" srcId="{3D6472BE-C165-4B59-9366-9F999A9E71D9}" destId="{C1CABF64-E4FC-4425-9790-90D93A406D49}" srcOrd="0" destOrd="0" parTransId="{DE2BB903-0E6B-48F3-9328-5CB518406E3A}" sibTransId="{ED905389-DF3F-471C-B957-277B31509028}"/>
    <dgm:cxn modelId="{EDBE09F3-A53F-43DE-B0ED-3F59569791BF}" type="presOf" srcId="{797853C9-1A4D-46EE-96AA-189CBA925F1F}" destId="{0AF33423-8BF0-4CEA-BA18-8E097CF431CD}" srcOrd="0" destOrd="0" presId="urn:microsoft.com/office/officeart/2005/8/layout/lProcess2"/>
    <dgm:cxn modelId="{D92B02F8-7ADB-4CF2-ADD2-2CAA1BCCC408}" srcId="{EE2F7198-D387-4027-9E6E-829B0F097507}" destId="{9B8D0F20-6BFB-4008-95D7-03F541302047}" srcOrd="4" destOrd="0" parTransId="{EC77DE67-678F-4E9D-83D5-E5620E2DE3B9}" sibTransId="{C8E2CFC9-47AC-4868-B995-C8C8B7E45297}"/>
    <dgm:cxn modelId="{6BD7F3F8-4584-4EB4-BA25-3D84A14282FA}" srcId="{C963787F-EA63-483A-8522-84F9472DEC90}" destId="{BF6184A7-D8D0-46D1-81EF-34265C908193}" srcOrd="0" destOrd="0" parTransId="{46342C7F-E7EB-4D41-8666-79A9B5C8C888}" sibTransId="{36AABE85-A140-457E-987A-D41F766E9A40}"/>
    <dgm:cxn modelId="{2FE5E5F9-9963-4604-B04A-27C6B3BAEC90}" type="presOf" srcId="{EE2F7198-D387-4027-9E6E-829B0F097507}" destId="{FE762EAD-0761-4ACE-8D28-70F34E3F316A}" srcOrd="0" destOrd="0" presId="urn:microsoft.com/office/officeart/2005/8/layout/lProcess2"/>
    <dgm:cxn modelId="{5585EDFC-332A-49C1-B19D-986763CCA53E}" srcId="{EE2F7198-D387-4027-9E6E-829B0F097507}" destId="{43B32CE6-4907-4F2C-8316-0F4DC9E6381E}" srcOrd="1" destOrd="0" parTransId="{59FBA18B-6377-41FA-BB93-276B8EB1060F}" sibTransId="{6EBC372A-DCB0-48E1-AA2C-BBB00A8CB24D}"/>
    <dgm:cxn modelId="{5ED48E3A-81E0-4131-A841-EF17FE9F7CB4}" type="presParOf" srcId="{7FF82992-B664-4EDC-8341-9690BD193E0A}" destId="{B2EF061D-5B6F-47AB-8023-FBE4F0AE084E}" srcOrd="0" destOrd="0" presId="urn:microsoft.com/office/officeart/2005/8/layout/lProcess2"/>
    <dgm:cxn modelId="{432AB0E2-D565-45A4-A19B-DAFD3F489C85}" type="presParOf" srcId="{B2EF061D-5B6F-47AB-8023-FBE4F0AE084E}" destId="{DC37C42C-ED33-401A-919B-F3E340689BA4}" srcOrd="0" destOrd="0" presId="urn:microsoft.com/office/officeart/2005/8/layout/lProcess2"/>
    <dgm:cxn modelId="{8EB23D4B-3A4D-4ACC-A7A4-16718D682134}" type="presParOf" srcId="{B2EF061D-5B6F-47AB-8023-FBE4F0AE084E}" destId="{0E4CAF3F-0666-475F-9B71-C5D7E62BFE51}" srcOrd="1" destOrd="0" presId="urn:microsoft.com/office/officeart/2005/8/layout/lProcess2"/>
    <dgm:cxn modelId="{35444E20-CDE4-486D-A5A5-69C8572A1DF7}" type="presParOf" srcId="{B2EF061D-5B6F-47AB-8023-FBE4F0AE084E}" destId="{8984F67F-C28B-486E-99D8-4565A6F3ABFA}" srcOrd="2" destOrd="0" presId="urn:microsoft.com/office/officeart/2005/8/layout/lProcess2"/>
    <dgm:cxn modelId="{9D788428-5765-403B-8C3C-9E00314FD041}" type="presParOf" srcId="{8984F67F-C28B-486E-99D8-4565A6F3ABFA}" destId="{86CC5EFD-90E5-4488-9402-C7AD4C0FBE22}" srcOrd="0" destOrd="0" presId="urn:microsoft.com/office/officeart/2005/8/layout/lProcess2"/>
    <dgm:cxn modelId="{73DD1382-879E-44C5-A493-F0CE4E019CAB}" type="presParOf" srcId="{86CC5EFD-90E5-4488-9402-C7AD4C0FBE22}" destId="{9A5FA146-B944-4F4B-9DBF-407682DF7163}" srcOrd="0" destOrd="0" presId="urn:microsoft.com/office/officeart/2005/8/layout/lProcess2"/>
    <dgm:cxn modelId="{6C34F9DF-B0A5-4098-9658-5558D1FE47F7}" type="presParOf" srcId="{86CC5EFD-90E5-4488-9402-C7AD4C0FBE22}" destId="{7ADA7310-4900-4219-8277-0C85B2D599ED}" srcOrd="1" destOrd="0" presId="urn:microsoft.com/office/officeart/2005/8/layout/lProcess2"/>
    <dgm:cxn modelId="{604F88E7-BCF7-4758-B6CA-249D416D37AE}" type="presParOf" srcId="{86CC5EFD-90E5-4488-9402-C7AD4C0FBE22}" destId="{0AF33423-8BF0-4CEA-BA18-8E097CF431CD}" srcOrd="2" destOrd="0" presId="urn:microsoft.com/office/officeart/2005/8/layout/lProcess2"/>
    <dgm:cxn modelId="{FBB6E556-9049-483F-9F48-2C597F5ED101}" type="presParOf" srcId="{7FF82992-B664-4EDC-8341-9690BD193E0A}" destId="{8B3BEFA5-CDB2-4457-9CB8-D9A2E2D979D5}" srcOrd="1" destOrd="0" presId="urn:microsoft.com/office/officeart/2005/8/layout/lProcess2"/>
    <dgm:cxn modelId="{B8E26D2A-077D-4F3F-99FA-2D0A391A5110}" type="presParOf" srcId="{7FF82992-B664-4EDC-8341-9690BD193E0A}" destId="{C7E7DEEC-B77F-48D3-9CED-E717D74A9735}" srcOrd="2" destOrd="0" presId="urn:microsoft.com/office/officeart/2005/8/layout/lProcess2"/>
    <dgm:cxn modelId="{2E3154EC-D42D-4AFF-892B-B50D03E12FA7}" type="presParOf" srcId="{C7E7DEEC-B77F-48D3-9CED-E717D74A9735}" destId="{FE762EAD-0761-4ACE-8D28-70F34E3F316A}" srcOrd="0" destOrd="0" presId="urn:microsoft.com/office/officeart/2005/8/layout/lProcess2"/>
    <dgm:cxn modelId="{BA495B5C-DDBD-40FF-8625-26BC8B9FACA8}" type="presParOf" srcId="{C7E7DEEC-B77F-48D3-9CED-E717D74A9735}" destId="{1C366D18-AEFD-4CB8-96C6-31FF79D80C06}" srcOrd="1" destOrd="0" presId="urn:microsoft.com/office/officeart/2005/8/layout/lProcess2"/>
    <dgm:cxn modelId="{4B147376-98D6-41B5-8BAA-DA55D977CBBA}" type="presParOf" srcId="{C7E7DEEC-B77F-48D3-9CED-E717D74A9735}" destId="{840EAEC0-C84C-4FE9-95EF-9E05DDA3E69A}" srcOrd="2" destOrd="0" presId="urn:microsoft.com/office/officeart/2005/8/layout/lProcess2"/>
    <dgm:cxn modelId="{2C461F72-2289-475C-8353-D6B6042C3396}" type="presParOf" srcId="{840EAEC0-C84C-4FE9-95EF-9E05DDA3E69A}" destId="{C63D8515-2B52-4496-BB2A-ED2D04D3BF38}" srcOrd="0" destOrd="0" presId="urn:microsoft.com/office/officeart/2005/8/layout/lProcess2"/>
    <dgm:cxn modelId="{5533C7A9-2D16-4A67-A3F0-A2B125AE03B5}" type="presParOf" srcId="{C63D8515-2B52-4496-BB2A-ED2D04D3BF38}" destId="{67A52854-6221-4F0A-A00D-FED8BDAF451C}" srcOrd="0" destOrd="0" presId="urn:microsoft.com/office/officeart/2005/8/layout/lProcess2"/>
    <dgm:cxn modelId="{CA716C39-CB34-4CF1-B1F1-F2EE744235B9}" type="presParOf" srcId="{C63D8515-2B52-4496-BB2A-ED2D04D3BF38}" destId="{12CEFF75-39A3-4B2E-A0CD-4D3F464B33EF}" srcOrd="1" destOrd="0" presId="urn:microsoft.com/office/officeart/2005/8/layout/lProcess2"/>
    <dgm:cxn modelId="{42FA309B-175C-40F4-BF65-40B57CBEB969}" type="presParOf" srcId="{C63D8515-2B52-4496-BB2A-ED2D04D3BF38}" destId="{634BB8FF-0141-4F9E-90CA-2D333F5F9DE9}" srcOrd="2" destOrd="0" presId="urn:microsoft.com/office/officeart/2005/8/layout/lProcess2"/>
    <dgm:cxn modelId="{EB7EC423-8D84-49C3-BE3E-A83D31FD469C}" type="presParOf" srcId="{C63D8515-2B52-4496-BB2A-ED2D04D3BF38}" destId="{7DA8F74C-5727-47CD-8A6B-86765A3B7E31}" srcOrd="3" destOrd="0" presId="urn:microsoft.com/office/officeart/2005/8/layout/lProcess2"/>
    <dgm:cxn modelId="{623299F3-8742-4C81-96AC-306A6CBD7D31}" type="presParOf" srcId="{C63D8515-2B52-4496-BB2A-ED2D04D3BF38}" destId="{955F9C53-59B4-4896-A090-66B8644C646B}" srcOrd="4" destOrd="0" presId="urn:microsoft.com/office/officeart/2005/8/layout/lProcess2"/>
    <dgm:cxn modelId="{59F637C4-A250-4492-A19E-66E8B6567ADA}" type="presParOf" srcId="{C63D8515-2B52-4496-BB2A-ED2D04D3BF38}" destId="{FF2BD00B-1143-4955-B3F1-D990F58EFEA8}" srcOrd="5" destOrd="0" presId="urn:microsoft.com/office/officeart/2005/8/layout/lProcess2"/>
    <dgm:cxn modelId="{697C48C0-6C4E-4D53-8E46-9D07578068EF}" type="presParOf" srcId="{C63D8515-2B52-4496-BB2A-ED2D04D3BF38}" destId="{62BAC516-502A-4635-B3FA-BAB5B05C9830}" srcOrd="6" destOrd="0" presId="urn:microsoft.com/office/officeart/2005/8/layout/lProcess2"/>
    <dgm:cxn modelId="{9342D179-6CC9-43DB-B32D-3468286E5885}" type="presParOf" srcId="{C63D8515-2B52-4496-BB2A-ED2D04D3BF38}" destId="{B50179E1-371B-4703-966B-846522439EB9}" srcOrd="7" destOrd="0" presId="urn:microsoft.com/office/officeart/2005/8/layout/lProcess2"/>
    <dgm:cxn modelId="{7397B28A-D937-4538-90FF-AFA69DED2868}" type="presParOf" srcId="{C63D8515-2B52-4496-BB2A-ED2D04D3BF38}" destId="{DF35F982-E09A-45A2-8DD4-CA64829CCB08}" srcOrd="8" destOrd="0" presId="urn:microsoft.com/office/officeart/2005/8/layout/lProcess2"/>
    <dgm:cxn modelId="{50A135CC-51D2-4A0E-8425-7DB37D9FFC59}" type="presParOf" srcId="{C63D8515-2B52-4496-BB2A-ED2D04D3BF38}" destId="{538C2887-8D24-42D9-BFD3-A913D7E49F51}" srcOrd="9" destOrd="0" presId="urn:microsoft.com/office/officeart/2005/8/layout/lProcess2"/>
    <dgm:cxn modelId="{EC203322-D733-4C45-9EA8-CF38FF915F90}" type="presParOf" srcId="{C63D8515-2B52-4496-BB2A-ED2D04D3BF38}" destId="{CEA3A621-EE2E-4F6C-9485-906D306CCCDA}" srcOrd="10" destOrd="0" presId="urn:microsoft.com/office/officeart/2005/8/layout/lProcess2"/>
    <dgm:cxn modelId="{9114DD01-9350-41E3-9945-332B957AF469}" type="presParOf" srcId="{7FF82992-B664-4EDC-8341-9690BD193E0A}" destId="{41F12860-A0A7-4BA8-A095-B4580C1BD12A}" srcOrd="3" destOrd="0" presId="urn:microsoft.com/office/officeart/2005/8/layout/lProcess2"/>
    <dgm:cxn modelId="{B28B68E3-CFC6-464F-B81D-BF9F691D15EE}" type="presParOf" srcId="{7FF82992-B664-4EDC-8341-9690BD193E0A}" destId="{3A919974-7241-4908-A73B-04DB1F500842}" srcOrd="4" destOrd="0" presId="urn:microsoft.com/office/officeart/2005/8/layout/lProcess2"/>
    <dgm:cxn modelId="{9BF4210E-19FB-4321-A603-06C8F8358A33}" type="presParOf" srcId="{3A919974-7241-4908-A73B-04DB1F500842}" destId="{24A81A15-BAE4-416C-8E6F-17D40613128C}" srcOrd="0" destOrd="0" presId="urn:microsoft.com/office/officeart/2005/8/layout/lProcess2"/>
    <dgm:cxn modelId="{ECC168E3-B137-432B-8EAD-64AFF329DC6C}" type="presParOf" srcId="{3A919974-7241-4908-A73B-04DB1F500842}" destId="{84B529C8-D85A-4AB2-9B36-4855897F0C23}" srcOrd="1" destOrd="0" presId="urn:microsoft.com/office/officeart/2005/8/layout/lProcess2"/>
    <dgm:cxn modelId="{7281542C-FDA9-4ACC-9BA5-0711B8977D42}" type="presParOf" srcId="{3A919974-7241-4908-A73B-04DB1F500842}" destId="{4FA086C6-39A9-4132-9532-9D0631DE71B3}" srcOrd="2" destOrd="0" presId="urn:microsoft.com/office/officeart/2005/8/layout/lProcess2"/>
    <dgm:cxn modelId="{B005A1CB-88B0-4CC7-9B87-F5514C074EDF}" type="presParOf" srcId="{4FA086C6-39A9-4132-9532-9D0631DE71B3}" destId="{8688576E-0EA7-47C0-AC56-99233DA9AA4A}" srcOrd="0" destOrd="0" presId="urn:microsoft.com/office/officeart/2005/8/layout/lProcess2"/>
    <dgm:cxn modelId="{D9501E47-1A6A-4A17-8D06-40000DEA9A50}" type="presParOf" srcId="{8688576E-0EA7-47C0-AC56-99233DA9AA4A}" destId="{C0BD8CCF-EB96-4DC0-BA53-79297126A259}" srcOrd="0" destOrd="0" presId="urn:microsoft.com/office/officeart/2005/8/layout/lProcess2"/>
    <dgm:cxn modelId="{AB993F72-D538-4867-BBD4-F22AF8E34E83}" type="presParOf" srcId="{8688576E-0EA7-47C0-AC56-99233DA9AA4A}" destId="{E582889D-66AB-426F-A956-EE1F6D83D680}" srcOrd="1" destOrd="0" presId="urn:microsoft.com/office/officeart/2005/8/layout/lProcess2"/>
    <dgm:cxn modelId="{98011B6A-DA34-417F-B412-3B663A3ED1E4}" type="presParOf" srcId="{8688576E-0EA7-47C0-AC56-99233DA9AA4A}" destId="{29BD1216-7388-4D87-8785-221BEF107C6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20284-2970-4446-9588-43BA2C39D7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EAAA438D-65A5-4C50-A657-8A71AFC40D24}">
      <dgm:prSet phldrT="[Tekst]"/>
      <dgm:spPr/>
      <dgm:t>
        <a:bodyPr/>
        <a:lstStyle/>
        <a:p>
          <a:r>
            <a:rPr lang="nl-BE"/>
            <a:t>A – Gideon heeft 70 zonen (8:30)</a:t>
          </a:r>
        </a:p>
      </dgm:t>
    </dgm:pt>
    <dgm:pt modelId="{6EB45D73-CE72-4274-8E42-21DEE2120D8C}" type="parTrans" cxnId="{D9E5D3DA-AEBB-434E-ACCA-B33381C60CD0}">
      <dgm:prSet/>
      <dgm:spPr/>
      <dgm:t>
        <a:bodyPr/>
        <a:lstStyle/>
        <a:p>
          <a:endParaRPr lang="nl-BE"/>
        </a:p>
      </dgm:t>
    </dgm:pt>
    <dgm:pt modelId="{8B03B597-8B14-445F-99A2-BF822027D0E9}" type="sibTrans" cxnId="{D9E5D3DA-AEBB-434E-ACCA-B33381C60CD0}">
      <dgm:prSet/>
      <dgm:spPr/>
      <dgm:t>
        <a:bodyPr/>
        <a:lstStyle/>
        <a:p>
          <a:endParaRPr lang="nl-BE"/>
        </a:p>
      </dgm:t>
    </dgm:pt>
    <dgm:pt modelId="{69E0539C-0EE8-4500-ACF2-60EEBF173116}">
      <dgm:prSet/>
      <dgm:spPr/>
      <dgm:t>
        <a:bodyPr/>
        <a:lstStyle/>
        <a:p>
          <a:r>
            <a:rPr lang="nl-BE" dirty="0"/>
            <a:t>B – </a:t>
          </a:r>
          <a:r>
            <a:rPr lang="nl-BE" dirty="0" err="1"/>
            <a:t>Jaïr</a:t>
          </a:r>
          <a:r>
            <a:rPr lang="nl-BE" dirty="0"/>
            <a:t> heeft 30 zonen, ezels en steden (10:4)</a:t>
          </a:r>
        </a:p>
      </dgm:t>
    </dgm:pt>
    <dgm:pt modelId="{735C608C-A285-437D-8B89-FF952719EF15}" type="parTrans" cxnId="{E9D4BAAB-125C-412C-BD96-64EB79650039}">
      <dgm:prSet/>
      <dgm:spPr/>
      <dgm:t>
        <a:bodyPr/>
        <a:lstStyle/>
        <a:p>
          <a:endParaRPr lang="nl-BE"/>
        </a:p>
      </dgm:t>
    </dgm:pt>
    <dgm:pt modelId="{5BAFD5E7-82F6-47A5-8562-548D3A0766C2}" type="sibTrans" cxnId="{E9D4BAAB-125C-412C-BD96-64EB79650039}">
      <dgm:prSet/>
      <dgm:spPr/>
      <dgm:t>
        <a:bodyPr/>
        <a:lstStyle/>
        <a:p>
          <a:endParaRPr lang="nl-BE"/>
        </a:p>
      </dgm:t>
    </dgm:pt>
    <dgm:pt modelId="{225C8EC7-594E-4C4B-9223-43D9DAD44F58}">
      <dgm:prSet/>
      <dgm:spPr/>
      <dgm:t>
        <a:bodyPr/>
        <a:lstStyle/>
        <a:p>
          <a:r>
            <a:rPr lang="nl-BE" dirty="0"/>
            <a:t>X – </a:t>
          </a:r>
          <a:r>
            <a:rPr lang="nl-BE" dirty="0" err="1"/>
            <a:t>Jefta</a:t>
          </a:r>
          <a:r>
            <a:rPr lang="nl-BE" dirty="0"/>
            <a:t> heeft één dochter (11:34)</a:t>
          </a:r>
        </a:p>
      </dgm:t>
    </dgm:pt>
    <dgm:pt modelId="{347E8739-3E0F-4DBA-9021-092868CDC9F3}" type="parTrans" cxnId="{B0FC4144-149B-4101-B7C7-757C16A54C72}">
      <dgm:prSet/>
      <dgm:spPr/>
      <dgm:t>
        <a:bodyPr/>
        <a:lstStyle/>
        <a:p>
          <a:endParaRPr lang="nl-BE"/>
        </a:p>
      </dgm:t>
    </dgm:pt>
    <dgm:pt modelId="{D1145DF6-0155-4355-B73E-431315ACD964}" type="sibTrans" cxnId="{B0FC4144-149B-4101-B7C7-757C16A54C72}">
      <dgm:prSet/>
      <dgm:spPr/>
      <dgm:t>
        <a:bodyPr/>
        <a:lstStyle/>
        <a:p>
          <a:endParaRPr lang="nl-BE"/>
        </a:p>
      </dgm:t>
    </dgm:pt>
    <dgm:pt modelId="{94D68ED3-2958-443A-B34F-761E1C204FD2}">
      <dgm:prSet/>
      <dgm:spPr/>
      <dgm:t>
        <a:bodyPr/>
        <a:lstStyle/>
        <a:p>
          <a:r>
            <a:rPr lang="nl-BE" dirty="0"/>
            <a:t>B’ – </a:t>
          </a:r>
          <a:r>
            <a:rPr lang="nl-BE" dirty="0" err="1"/>
            <a:t>Ibzan</a:t>
          </a:r>
          <a:r>
            <a:rPr lang="nl-BE" dirty="0"/>
            <a:t> heeft 30 zonen, dochters en schoonzonen (12:9)</a:t>
          </a:r>
        </a:p>
      </dgm:t>
    </dgm:pt>
    <dgm:pt modelId="{C562DE9B-EDF5-495B-A72F-28A2D9B556F8}" type="parTrans" cxnId="{FDCA5BFC-96B1-476F-B843-018619C8A39F}">
      <dgm:prSet/>
      <dgm:spPr/>
      <dgm:t>
        <a:bodyPr/>
        <a:lstStyle/>
        <a:p>
          <a:endParaRPr lang="nl-BE"/>
        </a:p>
      </dgm:t>
    </dgm:pt>
    <dgm:pt modelId="{4E5466D0-CFC8-45DC-82D5-9816F4C8C513}" type="sibTrans" cxnId="{FDCA5BFC-96B1-476F-B843-018619C8A39F}">
      <dgm:prSet/>
      <dgm:spPr/>
      <dgm:t>
        <a:bodyPr/>
        <a:lstStyle/>
        <a:p>
          <a:endParaRPr lang="nl-BE"/>
        </a:p>
      </dgm:t>
    </dgm:pt>
    <dgm:pt modelId="{5B48DCCC-F496-4B32-BB45-52D3CD786D96}">
      <dgm:prSet/>
      <dgm:spPr/>
      <dgm:t>
        <a:bodyPr/>
        <a:lstStyle/>
        <a:p>
          <a:r>
            <a:rPr lang="nl-BE"/>
            <a:t>A’ – Abdon heeft 40 zonen en 30 kleinkinderen (12:14)</a:t>
          </a:r>
          <a:endParaRPr lang="nl-BE" dirty="0"/>
        </a:p>
      </dgm:t>
    </dgm:pt>
    <dgm:pt modelId="{FBCFAC38-1A6E-41FA-97B9-EC6516633021}" type="parTrans" cxnId="{A29C335A-3AE0-45E9-B099-80C8394BFFD4}">
      <dgm:prSet/>
      <dgm:spPr/>
      <dgm:t>
        <a:bodyPr/>
        <a:lstStyle/>
        <a:p>
          <a:endParaRPr lang="nl-BE"/>
        </a:p>
      </dgm:t>
    </dgm:pt>
    <dgm:pt modelId="{A28C5F09-013F-45DC-BFC3-128F17B89AE4}" type="sibTrans" cxnId="{A29C335A-3AE0-45E9-B099-80C8394BFFD4}">
      <dgm:prSet/>
      <dgm:spPr/>
      <dgm:t>
        <a:bodyPr/>
        <a:lstStyle/>
        <a:p>
          <a:endParaRPr lang="nl-BE"/>
        </a:p>
      </dgm:t>
    </dgm:pt>
    <dgm:pt modelId="{7AADDC6B-824A-44BA-9D1E-ED15D59D113A}" type="pres">
      <dgm:prSet presAssocID="{8E620284-2970-4446-9588-43BA2C39D70D}" presName="vert0" presStyleCnt="0">
        <dgm:presLayoutVars>
          <dgm:dir/>
          <dgm:animOne val="branch"/>
          <dgm:animLvl val="lvl"/>
        </dgm:presLayoutVars>
      </dgm:prSet>
      <dgm:spPr/>
    </dgm:pt>
    <dgm:pt modelId="{596B997A-B2B7-4351-A0AE-0BFB13E51D87}" type="pres">
      <dgm:prSet presAssocID="{EAAA438D-65A5-4C50-A657-8A71AFC40D24}" presName="thickLine" presStyleLbl="alignNode1" presStyleIdx="0" presStyleCnt="5"/>
      <dgm:spPr/>
    </dgm:pt>
    <dgm:pt modelId="{D5B436F0-8C9E-4955-8204-38FF2A101DE4}" type="pres">
      <dgm:prSet presAssocID="{EAAA438D-65A5-4C50-A657-8A71AFC40D24}" presName="horz1" presStyleCnt="0"/>
      <dgm:spPr/>
    </dgm:pt>
    <dgm:pt modelId="{1DC034E0-B0BB-408D-AA65-9BA941501F5E}" type="pres">
      <dgm:prSet presAssocID="{EAAA438D-65A5-4C50-A657-8A71AFC40D24}" presName="tx1" presStyleLbl="revTx" presStyleIdx="0" presStyleCnt="5"/>
      <dgm:spPr/>
    </dgm:pt>
    <dgm:pt modelId="{842479B5-D923-4881-9AC5-9607E7DBEA05}" type="pres">
      <dgm:prSet presAssocID="{EAAA438D-65A5-4C50-A657-8A71AFC40D24}" presName="vert1" presStyleCnt="0"/>
      <dgm:spPr/>
    </dgm:pt>
    <dgm:pt modelId="{13D49A85-9B33-4E5D-B0B1-1D65F8166637}" type="pres">
      <dgm:prSet presAssocID="{69E0539C-0EE8-4500-ACF2-60EEBF173116}" presName="thickLine" presStyleLbl="alignNode1" presStyleIdx="1" presStyleCnt="5"/>
      <dgm:spPr/>
    </dgm:pt>
    <dgm:pt modelId="{262D7DE7-6560-4DD5-ACA5-7CAA2DA55646}" type="pres">
      <dgm:prSet presAssocID="{69E0539C-0EE8-4500-ACF2-60EEBF173116}" presName="horz1" presStyleCnt="0"/>
      <dgm:spPr/>
    </dgm:pt>
    <dgm:pt modelId="{60DB9CDB-3CE1-4B74-B171-F39971EF6C11}" type="pres">
      <dgm:prSet presAssocID="{69E0539C-0EE8-4500-ACF2-60EEBF173116}" presName="tx1" presStyleLbl="revTx" presStyleIdx="1" presStyleCnt="5"/>
      <dgm:spPr/>
    </dgm:pt>
    <dgm:pt modelId="{9B67025F-ADB4-438F-91E9-683ECF8AB600}" type="pres">
      <dgm:prSet presAssocID="{69E0539C-0EE8-4500-ACF2-60EEBF173116}" presName="vert1" presStyleCnt="0"/>
      <dgm:spPr/>
    </dgm:pt>
    <dgm:pt modelId="{48775875-DC4F-4692-A957-D279AA2D1087}" type="pres">
      <dgm:prSet presAssocID="{225C8EC7-594E-4C4B-9223-43D9DAD44F58}" presName="thickLine" presStyleLbl="alignNode1" presStyleIdx="2" presStyleCnt="5"/>
      <dgm:spPr/>
    </dgm:pt>
    <dgm:pt modelId="{97D53E7A-D99D-4CCA-98A9-A4B85B8059F4}" type="pres">
      <dgm:prSet presAssocID="{225C8EC7-594E-4C4B-9223-43D9DAD44F58}" presName="horz1" presStyleCnt="0"/>
      <dgm:spPr/>
    </dgm:pt>
    <dgm:pt modelId="{8AED6375-5EB8-418C-8AF7-E9F450966356}" type="pres">
      <dgm:prSet presAssocID="{225C8EC7-594E-4C4B-9223-43D9DAD44F58}" presName="tx1" presStyleLbl="revTx" presStyleIdx="2" presStyleCnt="5"/>
      <dgm:spPr/>
    </dgm:pt>
    <dgm:pt modelId="{2C088028-8EA9-4763-B444-1F3A62CCC635}" type="pres">
      <dgm:prSet presAssocID="{225C8EC7-594E-4C4B-9223-43D9DAD44F58}" presName="vert1" presStyleCnt="0"/>
      <dgm:spPr/>
    </dgm:pt>
    <dgm:pt modelId="{9905F27A-A544-45BD-B7FC-019B61879F3F}" type="pres">
      <dgm:prSet presAssocID="{94D68ED3-2958-443A-B34F-761E1C204FD2}" presName="thickLine" presStyleLbl="alignNode1" presStyleIdx="3" presStyleCnt="5"/>
      <dgm:spPr/>
    </dgm:pt>
    <dgm:pt modelId="{067A314D-6C73-49FE-A5DF-83A070C86646}" type="pres">
      <dgm:prSet presAssocID="{94D68ED3-2958-443A-B34F-761E1C204FD2}" presName="horz1" presStyleCnt="0"/>
      <dgm:spPr/>
    </dgm:pt>
    <dgm:pt modelId="{5BB8272E-992F-4F0B-B73A-75CAD81073EB}" type="pres">
      <dgm:prSet presAssocID="{94D68ED3-2958-443A-B34F-761E1C204FD2}" presName="tx1" presStyleLbl="revTx" presStyleIdx="3" presStyleCnt="5"/>
      <dgm:spPr/>
    </dgm:pt>
    <dgm:pt modelId="{B49E149F-648B-4C81-82F2-6B8683854A21}" type="pres">
      <dgm:prSet presAssocID="{94D68ED3-2958-443A-B34F-761E1C204FD2}" presName="vert1" presStyleCnt="0"/>
      <dgm:spPr/>
    </dgm:pt>
    <dgm:pt modelId="{E6DA972A-54C8-4ABA-A7C4-89C6997FF5F8}" type="pres">
      <dgm:prSet presAssocID="{5B48DCCC-F496-4B32-BB45-52D3CD786D96}" presName="thickLine" presStyleLbl="alignNode1" presStyleIdx="4" presStyleCnt="5"/>
      <dgm:spPr/>
    </dgm:pt>
    <dgm:pt modelId="{D37C42F5-3BC5-484F-B9EE-F909000FAFE3}" type="pres">
      <dgm:prSet presAssocID="{5B48DCCC-F496-4B32-BB45-52D3CD786D96}" presName="horz1" presStyleCnt="0"/>
      <dgm:spPr/>
    </dgm:pt>
    <dgm:pt modelId="{5C47160E-3A7E-4C8B-80ED-89DDDDDC1787}" type="pres">
      <dgm:prSet presAssocID="{5B48DCCC-F496-4B32-BB45-52D3CD786D96}" presName="tx1" presStyleLbl="revTx" presStyleIdx="4" presStyleCnt="5"/>
      <dgm:spPr/>
    </dgm:pt>
    <dgm:pt modelId="{0EC0B40D-DA1E-45BC-8ED7-3E7CF1776813}" type="pres">
      <dgm:prSet presAssocID="{5B48DCCC-F496-4B32-BB45-52D3CD786D96}" presName="vert1" presStyleCnt="0"/>
      <dgm:spPr/>
    </dgm:pt>
  </dgm:ptLst>
  <dgm:cxnLst>
    <dgm:cxn modelId="{B0FC4144-149B-4101-B7C7-757C16A54C72}" srcId="{8E620284-2970-4446-9588-43BA2C39D70D}" destId="{225C8EC7-594E-4C4B-9223-43D9DAD44F58}" srcOrd="2" destOrd="0" parTransId="{347E8739-3E0F-4DBA-9021-092868CDC9F3}" sibTransId="{D1145DF6-0155-4355-B73E-431315ACD964}"/>
    <dgm:cxn modelId="{CE7C1579-7EA4-47F5-BE56-857D0A74B639}" type="presOf" srcId="{225C8EC7-594E-4C4B-9223-43D9DAD44F58}" destId="{8AED6375-5EB8-418C-8AF7-E9F450966356}" srcOrd="0" destOrd="0" presId="urn:microsoft.com/office/officeart/2008/layout/LinedList"/>
    <dgm:cxn modelId="{A29C335A-3AE0-45E9-B099-80C8394BFFD4}" srcId="{8E620284-2970-4446-9588-43BA2C39D70D}" destId="{5B48DCCC-F496-4B32-BB45-52D3CD786D96}" srcOrd="4" destOrd="0" parTransId="{FBCFAC38-1A6E-41FA-97B9-EC6516633021}" sibTransId="{A28C5F09-013F-45DC-BFC3-128F17B89AE4}"/>
    <dgm:cxn modelId="{618C0A90-8283-43AA-A0B6-13FF8C4D5A6D}" type="presOf" srcId="{5B48DCCC-F496-4B32-BB45-52D3CD786D96}" destId="{5C47160E-3A7E-4C8B-80ED-89DDDDDC1787}" srcOrd="0" destOrd="0" presId="urn:microsoft.com/office/officeart/2008/layout/LinedList"/>
    <dgm:cxn modelId="{E9D4BAAB-125C-412C-BD96-64EB79650039}" srcId="{8E620284-2970-4446-9588-43BA2C39D70D}" destId="{69E0539C-0EE8-4500-ACF2-60EEBF173116}" srcOrd="1" destOrd="0" parTransId="{735C608C-A285-437D-8B89-FF952719EF15}" sibTransId="{5BAFD5E7-82F6-47A5-8562-548D3A0766C2}"/>
    <dgm:cxn modelId="{33FD89CF-4ACF-47BB-85B2-AE43A46E311C}" type="presOf" srcId="{69E0539C-0EE8-4500-ACF2-60EEBF173116}" destId="{60DB9CDB-3CE1-4B74-B171-F39971EF6C11}" srcOrd="0" destOrd="0" presId="urn:microsoft.com/office/officeart/2008/layout/LinedList"/>
    <dgm:cxn modelId="{58FFD8D0-1E7F-4ED7-970D-42D3746037CC}" type="presOf" srcId="{8E620284-2970-4446-9588-43BA2C39D70D}" destId="{7AADDC6B-824A-44BA-9D1E-ED15D59D113A}" srcOrd="0" destOrd="0" presId="urn:microsoft.com/office/officeart/2008/layout/LinedList"/>
    <dgm:cxn modelId="{56A4B8D5-EE6D-484C-A6BE-B201B6F0E9FD}" type="presOf" srcId="{94D68ED3-2958-443A-B34F-761E1C204FD2}" destId="{5BB8272E-992F-4F0B-B73A-75CAD81073EB}" srcOrd="0" destOrd="0" presId="urn:microsoft.com/office/officeart/2008/layout/LinedList"/>
    <dgm:cxn modelId="{D9E5D3DA-AEBB-434E-ACCA-B33381C60CD0}" srcId="{8E620284-2970-4446-9588-43BA2C39D70D}" destId="{EAAA438D-65A5-4C50-A657-8A71AFC40D24}" srcOrd="0" destOrd="0" parTransId="{6EB45D73-CE72-4274-8E42-21DEE2120D8C}" sibTransId="{8B03B597-8B14-445F-99A2-BF822027D0E9}"/>
    <dgm:cxn modelId="{4D4056F1-3519-4450-8EC9-13AF114087D3}" type="presOf" srcId="{EAAA438D-65A5-4C50-A657-8A71AFC40D24}" destId="{1DC034E0-B0BB-408D-AA65-9BA941501F5E}" srcOrd="0" destOrd="0" presId="urn:microsoft.com/office/officeart/2008/layout/LinedList"/>
    <dgm:cxn modelId="{FDCA5BFC-96B1-476F-B843-018619C8A39F}" srcId="{8E620284-2970-4446-9588-43BA2C39D70D}" destId="{94D68ED3-2958-443A-B34F-761E1C204FD2}" srcOrd="3" destOrd="0" parTransId="{C562DE9B-EDF5-495B-A72F-28A2D9B556F8}" sibTransId="{4E5466D0-CFC8-45DC-82D5-9816F4C8C513}"/>
    <dgm:cxn modelId="{19F1BFFC-AECF-4808-99A3-AC4396142B9B}" type="presParOf" srcId="{7AADDC6B-824A-44BA-9D1E-ED15D59D113A}" destId="{596B997A-B2B7-4351-A0AE-0BFB13E51D87}" srcOrd="0" destOrd="0" presId="urn:microsoft.com/office/officeart/2008/layout/LinedList"/>
    <dgm:cxn modelId="{03B8C0EF-EDD3-4A0C-B432-CE5274C06790}" type="presParOf" srcId="{7AADDC6B-824A-44BA-9D1E-ED15D59D113A}" destId="{D5B436F0-8C9E-4955-8204-38FF2A101DE4}" srcOrd="1" destOrd="0" presId="urn:microsoft.com/office/officeart/2008/layout/LinedList"/>
    <dgm:cxn modelId="{D5B4E6EC-8DAB-4903-B3F9-E7538FED1C84}" type="presParOf" srcId="{D5B436F0-8C9E-4955-8204-38FF2A101DE4}" destId="{1DC034E0-B0BB-408D-AA65-9BA941501F5E}" srcOrd="0" destOrd="0" presId="urn:microsoft.com/office/officeart/2008/layout/LinedList"/>
    <dgm:cxn modelId="{8E68F9E4-C48A-42B3-94FF-C1E385070937}" type="presParOf" srcId="{D5B436F0-8C9E-4955-8204-38FF2A101DE4}" destId="{842479B5-D923-4881-9AC5-9607E7DBEA05}" srcOrd="1" destOrd="0" presId="urn:microsoft.com/office/officeart/2008/layout/LinedList"/>
    <dgm:cxn modelId="{DE7DC709-7542-4907-A820-5E1AC562388D}" type="presParOf" srcId="{7AADDC6B-824A-44BA-9D1E-ED15D59D113A}" destId="{13D49A85-9B33-4E5D-B0B1-1D65F8166637}" srcOrd="2" destOrd="0" presId="urn:microsoft.com/office/officeart/2008/layout/LinedList"/>
    <dgm:cxn modelId="{7D7D600C-CD97-4B24-B265-18AD7AC926B6}" type="presParOf" srcId="{7AADDC6B-824A-44BA-9D1E-ED15D59D113A}" destId="{262D7DE7-6560-4DD5-ACA5-7CAA2DA55646}" srcOrd="3" destOrd="0" presId="urn:microsoft.com/office/officeart/2008/layout/LinedList"/>
    <dgm:cxn modelId="{6E7ECAB4-235C-4E67-AA3B-96698AC2CC6D}" type="presParOf" srcId="{262D7DE7-6560-4DD5-ACA5-7CAA2DA55646}" destId="{60DB9CDB-3CE1-4B74-B171-F39971EF6C11}" srcOrd="0" destOrd="0" presId="urn:microsoft.com/office/officeart/2008/layout/LinedList"/>
    <dgm:cxn modelId="{117C31AB-DB64-4065-A114-C2D026720CAA}" type="presParOf" srcId="{262D7DE7-6560-4DD5-ACA5-7CAA2DA55646}" destId="{9B67025F-ADB4-438F-91E9-683ECF8AB600}" srcOrd="1" destOrd="0" presId="urn:microsoft.com/office/officeart/2008/layout/LinedList"/>
    <dgm:cxn modelId="{410D9548-E26C-4B33-9714-4F1AD856D183}" type="presParOf" srcId="{7AADDC6B-824A-44BA-9D1E-ED15D59D113A}" destId="{48775875-DC4F-4692-A957-D279AA2D1087}" srcOrd="4" destOrd="0" presId="urn:microsoft.com/office/officeart/2008/layout/LinedList"/>
    <dgm:cxn modelId="{54720FC7-D996-43BF-95CD-427A35810015}" type="presParOf" srcId="{7AADDC6B-824A-44BA-9D1E-ED15D59D113A}" destId="{97D53E7A-D99D-4CCA-98A9-A4B85B8059F4}" srcOrd="5" destOrd="0" presId="urn:microsoft.com/office/officeart/2008/layout/LinedList"/>
    <dgm:cxn modelId="{5C608370-9708-4517-A9B5-1C5B70BD8172}" type="presParOf" srcId="{97D53E7A-D99D-4CCA-98A9-A4B85B8059F4}" destId="{8AED6375-5EB8-418C-8AF7-E9F450966356}" srcOrd="0" destOrd="0" presId="urn:microsoft.com/office/officeart/2008/layout/LinedList"/>
    <dgm:cxn modelId="{C2A88F8E-431D-4B0A-879D-2F4C7F5A023E}" type="presParOf" srcId="{97D53E7A-D99D-4CCA-98A9-A4B85B8059F4}" destId="{2C088028-8EA9-4763-B444-1F3A62CCC635}" srcOrd="1" destOrd="0" presId="urn:microsoft.com/office/officeart/2008/layout/LinedList"/>
    <dgm:cxn modelId="{EB144A11-67B6-4265-A323-F2BB7002D17F}" type="presParOf" srcId="{7AADDC6B-824A-44BA-9D1E-ED15D59D113A}" destId="{9905F27A-A544-45BD-B7FC-019B61879F3F}" srcOrd="6" destOrd="0" presId="urn:microsoft.com/office/officeart/2008/layout/LinedList"/>
    <dgm:cxn modelId="{D004491A-CA46-42F5-8234-036DEBE3D3DA}" type="presParOf" srcId="{7AADDC6B-824A-44BA-9D1E-ED15D59D113A}" destId="{067A314D-6C73-49FE-A5DF-83A070C86646}" srcOrd="7" destOrd="0" presId="urn:microsoft.com/office/officeart/2008/layout/LinedList"/>
    <dgm:cxn modelId="{95D4CC87-6399-4D59-B360-C25318296DCB}" type="presParOf" srcId="{067A314D-6C73-49FE-A5DF-83A070C86646}" destId="{5BB8272E-992F-4F0B-B73A-75CAD81073EB}" srcOrd="0" destOrd="0" presId="urn:microsoft.com/office/officeart/2008/layout/LinedList"/>
    <dgm:cxn modelId="{4577BB04-4985-4C51-BDA6-F139668E052F}" type="presParOf" srcId="{067A314D-6C73-49FE-A5DF-83A070C86646}" destId="{B49E149F-648B-4C81-82F2-6B8683854A21}" srcOrd="1" destOrd="0" presId="urn:microsoft.com/office/officeart/2008/layout/LinedList"/>
    <dgm:cxn modelId="{D33363A3-0653-493E-A863-9243C858D906}" type="presParOf" srcId="{7AADDC6B-824A-44BA-9D1E-ED15D59D113A}" destId="{E6DA972A-54C8-4ABA-A7C4-89C6997FF5F8}" srcOrd="8" destOrd="0" presId="urn:microsoft.com/office/officeart/2008/layout/LinedList"/>
    <dgm:cxn modelId="{3E1A20BB-6001-4A4D-8CBF-2D8E355CE9C1}" type="presParOf" srcId="{7AADDC6B-824A-44BA-9D1E-ED15D59D113A}" destId="{D37C42F5-3BC5-484F-B9EE-F909000FAFE3}" srcOrd="9" destOrd="0" presId="urn:microsoft.com/office/officeart/2008/layout/LinedList"/>
    <dgm:cxn modelId="{75356E68-2C79-4636-88AE-DD5F1D83A094}" type="presParOf" srcId="{D37C42F5-3BC5-484F-B9EE-F909000FAFE3}" destId="{5C47160E-3A7E-4C8B-80ED-89DDDDDC1787}" srcOrd="0" destOrd="0" presId="urn:microsoft.com/office/officeart/2008/layout/LinedList"/>
    <dgm:cxn modelId="{A05B2E57-7F78-4805-890B-760F2659F30D}" type="presParOf" srcId="{D37C42F5-3BC5-484F-B9EE-F909000FAFE3}" destId="{0EC0B40D-DA1E-45BC-8ED7-3E7CF17768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ADBB9-00E8-4670-93B8-D22D21CF5FC5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60ED006F-394C-44A9-99EC-908E88E98417}">
      <dgm:prSet phldrT="[Tekst]"/>
      <dgm:spPr/>
      <dgm:t>
        <a:bodyPr/>
        <a:lstStyle/>
        <a:p>
          <a:r>
            <a:rPr lang="nl-BE" dirty="0"/>
            <a:t>1</a:t>
          </a:r>
        </a:p>
      </dgm:t>
    </dgm:pt>
    <dgm:pt modelId="{4F06E3CC-3B50-4F0D-9FC0-65C00EE680B5}" type="parTrans" cxnId="{0D01BBED-9977-4745-9285-6CC11A9CF87A}">
      <dgm:prSet/>
      <dgm:spPr/>
      <dgm:t>
        <a:bodyPr/>
        <a:lstStyle/>
        <a:p>
          <a:endParaRPr lang="nl-BE"/>
        </a:p>
      </dgm:t>
    </dgm:pt>
    <dgm:pt modelId="{A7875EF5-9C06-4445-B240-8C8ECF3C64C9}" type="sibTrans" cxnId="{0D01BBED-9977-4745-9285-6CC11A9CF87A}">
      <dgm:prSet/>
      <dgm:spPr/>
      <dgm:t>
        <a:bodyPr/>
        <a:lstStyle/>
        <a:p>
          <a:endParaRPr lang="nl-BE"/>
        </a:p>
      </dgm:t>
    </dgm:pt>
    <dgm:pt modelId="{7680576E-16DA-4815-B733-5F3FCD51197E}">
      <dgm:prSet phldrT="[Tekst]"/>
      <dgm:spPr/>
      <dgm:t>
        <a:bodyPr/>
        <a:lstStyle/>
        <a:p>
          <a:r>
            <a:rPr lang="nl-BE" dirty="0"/>
            <a:t>2</a:t>
          </a:r>
        </a:p>
      </dgm:t>
    </dgm:pt>
    <dgm:pt modelId="{32E605E0-9250-4BD6-A082-18B843C28E27}" type="parTrans" cxnId="{E68F6303-23AD-4CFF-801F-41F9E81A0418}">
      <dgm:prSet/>
      <dgm:spPr/>
      <dgm:t>
        <a:bodyPr/>
        <a:lstStyle/>
        <a:p>
          <a:endParaRPr lang="nl-BE"/>
        </a:p>
      </dgm:t>
    </dgm:pt>
    <dgm:pt modelId="{ACEC9CB6-F7DF-45B5-9C57-D4BA5C19D3BA}" type="sibTrans" cxnId="{E68F6303-23AD-4CFF-801F-41F9E81A0418}">
      <dgm:prSet/>
      <dgm:spPr/>
      <dgm:t>
        <a:bodyPr/>
        <a:lstStyle/>
        <a:p>
          <a:endParaRPr lang="nl-BE"/>
        </a:p>
      </dgm:t>
    </dgm:pt>
    <dgm:pt modelId="{F8EB507B-F3E1-4639-849F-D956A002FD5C}">
      <dgm:prSet phldrT="[Tekst]"/>
      <dgm:spPr/>
      <dgm:t>
        <a:bodyPr/>
        <a:lstStyle/>
        <a:p>
          <a:r>
            <a:rPr lang="nl-BE" dirty="0"/>
            <a:t>3</a:t>
          </a:r>
        </a:p>
      </dgm:t>
    </dgm:pt>
    <dgm:pt modelId="{21097BEC-8146-41AD-B06B-1F622EB7BF0D}" type="parTrans" cxnId="{EDA34CB7-8582-4DCD-94DC-26A7AC5AE6EB}">
      <dgm:prSet/>
      <dgm:spPr/>
      <dgm:t>
        <a:bodyPr/>
        <a:lstStyle/>
        <a:p>
          <a:endParaRPr lang="nl-BE"/>
        </a:p>
      </dgm:t>
    </dgm:pt>
    <dgm:pt modelId="{2CDF425E-D024-4F27-A2D5-470AFCD3869A}" type="sibTrans" cxnId="{EDA34CB7-8582-4DCD-94DC-26A7AC5AE6EB}">
      <dgm:prSet/>
      <dgm:spPr/>
      <dgm:t>
        <a:bodyPr/>
        <a:lstStyle/>
        <a:p>
          <a:endParaRPr lang="nl-BE"/>
        </a:p>
      </dgm:t>
    </dgm:pt>
    <dgm:pt modelId="{E3914A6A-F199-42C1-BD52-AECB4FF06B2E}">
      <dgm:prSet phldrT="[Tekst]"/>
      <dgm:spPr/>
      <dgm:t>
        <a:bodyPr/>
        <a:lstStyle/>
        <a:p>
          <a:r>
            <a:rPr lang="nl-BE" dirty="0"/>
            <a:t>4</a:t>
          </a:r>
        </a:p>
      </dgm:t>
    </dgm:pt>
    <dgm:pt modelId="{E4ACE39E-6875-41F9-B566-42495EF6A3C8}" type="parTrans" cxnId="{B2961CAA-D1FA-4962-8040-C96091A3A465}">
      <dgm:prSet/>
      <dgm:spPr/>
      <dgm:t>
        <a:bodyPr/>
        <a:lstStyle/>
        <a:p>
          <a:endParaRPr lang="nl-BE"/>
        </a:p>
      </dgm:t>
    </dgm:pt>
    <dgm:pt modelId="{8EA17357-11AC-49B7-B5E0-99FCECE9655E}" type="sibTrans" cxnId="{B2961CAA-D1FA-4962-8040-C96091A3A465}">
      <dgm:prSet/>
      <dgm:spPr/>
      <dgm:t>
        <a:bodyPr/>
        <a:lstStyle/>
        <a:p>
          <a:endParaRPr lang="nl-BE"/>
        </a:p>
      </dgm:t>
    </dgm:pt>
    <dgm:pt modelId="{9FA8380A-E74F-4406-BE2C-2D1CA0230419}">
      <dgm:prSet phldrT="[Tekst]"/>
      <dgm:spPr/>
      <dgm:t>
        <a:bodyPr/>
        <a:lstStyle/>
        <a:p>
          <a:r>
            <a:rPr lang="nl-BE" dirty="0"/>
            <a:t>5</a:t>
          </a:r>
        </a:p>
      </dgm:t>
    </dgm:pt>
    <dgm:pt modelId="{F36B96BF-3EF2-45F8-AF79-160F70EE1055}" type="parTrans" cxnId="{BB340CA0-0B56-43F9-9B33-CF581E4DDA94}">
      <dgm:prSet/>
      <dgm:spPr/>
      <dgm:t>
        <a:bodyPr/>
        <a:lstStyle/>
        <a:p>
          <a:endParaRPr lang="nl-BE"/>
        </a:p>
      </dgm:t>
    </dgm:pt>
    <dgm:pt modelId="{B35019E3-AF9A-4858-BFE4-4153502EF9CE}" type="sibTrans" cxnId="{BB340CA0-0B56-43F9-9B33-CF581E4DDA94}">
      <dgm:prSet/>
      <dgm:spPr/>
      <dgm:t>
        <a:bodyPr/>
        <a:lstStyle/>
        <a:p>
          <a:endParaRPr lang="nl-BE"/>
        </a:p>
      </dgm:t>
    </dgm:pt>
    <dgm:pt modelId="{6D0AF9FB-18AB-4B95-992B-AEB304FB886F}" type="pres">
      <dgm:prSet presAssocID="{1FFADBB9-00E8-4670-93B8-D22D21CF5FC5}" presName="Name0" presStyleCnt="0">
        <dgm:presLayoutVars>
          <dgm:dir/>
          <dgm:resizeHandles val="exact"/>
        </dgm:presLayoutVars>
      </dgm:prSet>
      <dgm:spPr/>
    </dgm:pt>
    <dgm:pt modelId="{A95D0BD6-1788-4914-86CB-478F3E1C8DB5}" type="pres">
      <dgm:prSet presAssocID="{60ED006F-394C-44A9-99EC-908E88E98417}" presName="composite" presStyleCnt="0"/>
      <dgm:spPr/>
    </dgm:pt>
    <dgm:pt modelId="{4D594473-EC17-41AB-886D-0FB63F5CA1D8}" type="pres">
      <dgm:prSet presAssocID="{60ED006F-394C-44A9-99EC-908E88E98417}" presName="rect1" presStyleLbl="bgShp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0800E7F-6641-4C41-B5F5-36AD1C16EE05}" type="pres">
      <dgm:prSet presAssocID="{60ED006F-394C-44A9-99EC-908E88E98417}" presName="rect2" presStyleLbl="trBgShp" presStyleIdx="0" presStyleCnt="5">
        <dgm:presLayoutVars>
          <dgm:bulletEnabled val="1"/>
        </dgm:presLayoutVars>
      </dgm:prSet>
      <dgm:spPr/>
    </dgm:pt>
    <dgm:pt modelId="{59A839EF-7363-4D38-ABE6-CC1555231A2B}" type="pres">
      <dgm:prSet presAssocID="{A7875EF5-9C06-4445-B240-8C8ECF3C64C9}" presName="sibTrans" presStyleCnt="0"/>
      <dgm:spPr/>
    </dgm:pt>
    <dgm:pt modelId="{065CD2DA-34A5-4F34-B1C8-A813404B48D4}" type="pres">
      <dgm:prSet presAssocID="{7680576E-16DA-4815-B733-5F3FCD51197E}" presName="composite" presStyleCnt="0"/>
      <dgm:spPr/>
    </dgm:pt>
    <dgm:pt modelId="{EB6D545D-22FC-46AD-B292-E6D97AEB5A2F}" type="pres">
      <dgm:prSet presAssocID="{7680576E-16DA-4815-B733-5F3FCD51197E}" presName="rect1" presStyleLbl="bgShp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7ECE9C5-6D4B-4F70-960A-0BFA3EDD95D7}" type="pres">
      <dgm:prSet presAssocID="{7680576E-16DA-4815-B733-5F3FCD51197E}" presName="rect2" presStyleLbl="trBgShp" presStyleIdx="1" presStyleCnt="5">
        <dgm:presLayoutVars>
          <dgm:bulletEnabled val="1"/>
        </dgm:presLayoutVars>
      </dgm:prSet>
      <dgm:spPr/>
    </dgm:pt>
    <dgm:pt modelId="{2D7E324A-3D0B-46B4-AD5F-832CA736B75A}" type="pres">
      <dgm:prSet presAssocID="{ACEC9CB6-F7DF-45B5-9C57-D4BA5C19D3BA}" presName="sibTrans" presStyleCnt="0"/>
      <dgm:spPr/>
    </dgm:pt>
    <dgm:pt modelId="{2860A0FC-FE66-4CB2-95B6-D0DE1C5B6832}" type="pres">
      <dgm:prSet presAssocID="{F8EB507B-F3E1-4639-849F-D956A002FD5C}" presName="composite" presStyleCnt="0"/>
      <dgm:spPr/>
    </dgm:pt>
    <dgm:pt modelId="{1CE0CAE7-D9B5-4C64-B741-0C6AB0C347A6}" type="pres">
      <dgm:prSet presAssocID="{F8EB507B-F3E1-4639-849F-D956A002FD5C}" presName="rect1" presStyleLbl="bgShp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5E4A58F-4E1F-4792-BEEC-A7D9107F8E78}" type="pres">
      <dgm:prSet presAssocID="{F8EB507B-F3E1-4639-849F-D956A002FD5C}" presName="rect2" presStyleLbl="trBgShp" presStyleIdx="2" presStyleCnt="5">
        <dgm:presLayoutVars>
          <dgm:bulletEnabled val="1"/>
        </dgm:presLayoutVars>
      </dgm:prSet>
      <dgm:spPr/>
    </dgm:pt>
    <dgm:pt modelId="{093E09C6-0AD6-4050-91BD-FE78D26CAB11}" type="pres">
      <dgm:prSet presAssocID="{2CDF425E-D024-4F27-A2D5-470AFCD3869A}" presName="sibTrans" presStyleCnt="0"/>
      <dgm:spPr/>
    </dgm:pt>
    <dgm:pt modelId="{B08C13A9-43FB-4B03-8E03-7512E07879AA}" type="pres">
      <dgm:prSet presAssocID="{E3914A6A-F199-42C1-BD52-AECB4FF06B2E}" presName="composite" presStyleCnt="0"/>
      <dgm:spPr/>
    </dgm:pt>
    <dgm:pt modelId="{72818C37-E7BE-4A25-BFF0-FEEC019CFD30}" type="pres">
      <dgm:prSet presAssocID="{E3914A6A-F199-42C1-BD52-AECB4FF06B2E}" presName="rect1" presStyleLbl="bgShp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197612F-A284-4974-A054-CE56143809E2}" type="pres">
      <dgm:prSet presAssocID="{E3914A6A-F199-42C1-BD52-AECB4FF06B2E}" presName="rect2" presStyleLbl="trBgShp" presStyleIdx="3" presStyleCnt="5">
        <dgm:presLayoutVars>
          <dgm:bulletEnabled val="1"/>
        </dgm:presLayoutVars>
      </dgm:prSet>
      <dgm:spPr/>
    </dgm:pt>
    <dgm:pt modelId="{F11293F3-7B22-4866-9A6B-B16E79E7443C}" type="pres">
      <dgm:prSet presAssocID="{8EA17357-11AC-49B7-B5E0-99FCECE9655E}" presName="sibTrans" presStyleCnt="0"/>
      <dgm:spPr/>
    </dgm:pt>
    <dgm:pt modelId="{471D7A15-6101-4FC2-9428-982BD55A6E94}" type="pres">
      <dgm:prSet presAssocID="{9FA8380A-E74F-4406-BE2C-2D1CA0230419}" presName="composite" presStyleCnt="0"/>
      <dgm:spPr/>
    </dgm:pt>
    <dgm:pt modelId="{8DCB5892-4D98-45A2-8CC3-D85082CE05AB}" type="pres">
      <dgm:prSet presAssocID="{9FA8380A-E74F-4406-BE2C-2D1CA0230419}" presName="rect1" presStyleLbl="bgShp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92433CC-1C10-4F68-A858-C814DBBA1A40}" type="pres">
      <dgm:prSet presAssocID="{9FA8380A-E74F-4406-BE2C-2D1CA0230419}" presName="rect2" presStyleLbl="trBgShp" presStyleIdx="4" presStyleCnt="5">
        <dgm:presLayoutVars>
          <dgm:bulletEnabled val="1"/>
        </dgm:presLayoutVars>
      </dgm:prSet>
      <dgm:spPr/>
    </dgm:pt>
  </dgm:ptLst>
  <dgm:cxnLst>
    <dgm:cxn modelId="{E68F6303-23AD-4CFF-801F-41F9E81A0418}" srcId="{1FFADBB9-00E8-4670-93B8-D22D21CF5FC5}" destId="{7680576E-16DA-4815-B733-5F3FCD51197E}" srcOrd="1" destOrd="0" parTransId="{32E605E0-9250-4BD6-A082-18B843C28E27}" sibTransId="{ACEC9CB6-F7DF-45B5-9C57-D4BA5C19D3BA}"/>
    <dgm:cxn modelId="{90687B3B-53A2-4DDA-928D-1182D1DD44FE}" type="presOf" srcId="{7680576E-16DA-4815-B733-5F3FCD51197E}" destId="{87ECE9C5-6D4B-4F70-960A-0BFA3EDD95D7}" srcOrd="0" destOrd="0" presId="urn:microsoft.com/office/officeart/2008/layout/BendingPictureSemiTransparentText"/>
    <dgm:cxn modelId="{4BF4E77A-D2C9-4704-9573-A6A5D921594A}" type="presOf" srcId="{E3914A6A-F199-42C1-BD52-AECB4FF06B2E}" destId="{B197612F-A284-4974-A054-CE56143809E2}" srcOrd="0" destOrd="0" presId="urn:microsoft.com/office/officeart/2008/layout/BendingPictureSemiTransparentText"/>
    <dgm:cxn modelId="{BEC5AA7B-5530-4BF2-9958-6A6BE120D49A}" type="presOf" srcId="{1FFADBB9-00E8-4670-93B8-D22D21CF5FC5}" destId="{6D0AF9FB-18AB-4B95-992B-AEB304FB886F}" srcOrd="0" destOrd="0" presId="urn:microsoft.com/office/officeart/2008/layout/BendingPictureSemiTransparentText"/>
    <dgm:cxn modelId="{BB340CA0-0B56-43F9-9B33-CF581E4DDA94}" srcId="{1FFADBB9-00E8-4670-93B8-D22D21CF5FC5}" destId="{9FA8380A-E74F-4406-BE2C-2D1CA0230419}" srcOrd="4" destOrd="0" parTransId="{F36B96BF-3EF2-45F8-AF79-160F70EE1055}" sibTransId="{B35019E3-AF9A-4858-BFE4-4153502EF9CE}"/>
    <dgm:cxn modelId="{B2961CAA-D1FA-4962-8040-C96091A3A465}" srcId="{1FFADBB9-00E8-4670-93B8-D22D21CF5FC5}" destId="{E3914A6A-F199-42C1-BD52-AECB4FF06B2E}" srcOrd="3" destOrd="0" parTransId="{E4ACE39E-6875-41F9-B566-42495EF6A3C8}" sibTransId="{8EA17357-11AC-49B7-B5E0-99FCECE9655E}"/>
    <dgm:cxn modelId="{EDA34CB7-8582-4DCD-94DC-26A7AC5AE6EB}" srcId="{1FFADBB9-00E8-4670-93B8-D22D21CF5FC5}" destId="{F8EB507B-F3E1-4639-849F-D956A002FD5C}" srcOrd="2" destOrd="0" parTransId="{21097BEC-8146-41AD-B06B-1F622EB7BF0D}" sibTransId="{2CDF425E-D024-4F27-A2D5-470AFCD3869A}"/>
    <dgm:cxn modelId="{E4CC98E5-125C-4B22-A43F-FEB356427855}" type="presOf" srcId="{9FA8380A-E74F-4406-BE2C-2D1CA0230419}" destId="{192433CC-1C10-4F68-A858-C814DBBA1A40}" srcOrd="0" destOrd="0" presId="urn:microsoft.com/office/officeart/2008/layout/BendingPictureSemiTransparentText"/>
    <dgm:cxn modelId="{BB9DDDEB-CBC0-4881-B277-2405A61027E9}" type="presOf" srcId="{F8EB507B-F3E1-4639-849F-D956A002FD5C}" destId="{95E4A58F-4E1F-4792-BEEC-A7D9107F8E78}" srcOrd="0" destOrd="0" presId="urn:microsoft.com/office/officeart/2008/layout/BendingPictureSemiTransparentText"/>
    <dgm:cxn modelId="{0D01BBED-9977-4745-9285-6CC11A9CF87A}" srcId="{1FFADBB9-00E8-4670-93B8-D22D21CF5FC5}" destId="{60ED006F-394C-44A9-99EC-908E88E98417}" srcOrd="0" destOrd="0" parTransId="{4F06E3CC-3B50-4F0D-9FC0-65C00EE680B5}" sibTransId="{A7875EF5-9C06-4445-B240-8C8ECF3C64C9}"/>
    <dgm:cxn modelId="{BBA3C8ED-210B-4F1D-B487-21073F4288E8}" type="presOf" srcId="{60ED006F-394C-44A9-99EC-908E88E98417}" destId="{C0800E7F-6641-4C41-B5F5-36AD1C16EE05}" srcOrd="0" destOrd="0" presId="urn:microsoft.com/office/officeart/2008/layout/BendingPictureSemiTransparentText"/>
    <dgm:cxn modelId="{8ABB1505-88E8-4791-B021-6929771088EB}" type="presParOf" srcId="{6D0AF9FB-18AB-4B95-992B-AEB304FB886F}" destId="{A95D0BD6-1788-4914-86CB-478F3E1C8DB5}" srcOrd="0" destOrd="0" presId="urn:microsoft.com/office/officeart/2008/layout/BendingPictureSemiTransparentText"/>
    <dgm:cxn modelId="{A9C1F34D-8EC7-479E-9FD0-74DBC8EDE4CB}" type="presParOf" srcId="{A95D0BD6-1788-4914-86CB-478F3E1C8DB5}" destId="{4D594473-EC17-41AB-886D-0FB63F5CA1D8}" srcOrd="0" destOrd="0" presId="urn:microsoft.com/office/officeart/2008/layout/BendingPictureSemiTransparentText"/>
    <dgm:cxn modelId="{F32487FD-9496-4C34-9E74-37C5DBFC0FA7}" type="presParOf" srcId="{A95D0BD6-1788-4914-86CB-478F3E1C8DB5}" destId="{C0800E7F-6641-4C41-B5F5-36AD1C16EE05}" srcOrd="1" destOrd="0" presId="urn:microsoft.com/office/officeart/2008/layout/BendingPictureSemiTransparentText"/>
    <dgm:cxn modelId="{6FEBE07A-B247-4923-B61A-90A3929F20AF}" type="presParOf" srcId="{6D0AF9FB-18AB-4B95-992B-AEB304FB886F}" destId="{59A839EF-7363-4D38-ABE6-CC1555231A2B}" srcOrd="1" destOrd="0" presId="urn:microsoft.com/office/officeart/2008/layout/BendingPictureSemiTransparentText"/>
    <dgm:cxn modelId="{B28434B1-3E80-407A-9A23-C0C8AFE4054D}" type="presParOf" srcId="{6D0AF9FB-18AB-4B95-992B-AEB304FB886F}" destId="{065CD2DA-34A5-4F34-B1C8-A813404B48D4}" srcOrd="2" destOrd="0" presId="urn:microsoft.com/office/officeart/2008/layout/BendingPictureSemiTransparentText"/>
    <dgm:cxn modelId="{A81CD7AD-25F5-483C-8CCD-C3A52F03A5FE}" type="presParOf" srcId="{065CD2DA-34A5-4F34-B1C8-A813404B48D4}" destId="{EB6D545D-22FC-46AD-B292-E6D97AEB5A2F}" srcOrd="0" destOrd="0" presId="urn:microsoft.com/office/officeart/2008/layout/BendingPictureSemiTransparentText"/>
    <dgm:cxn modelId="{9EABFA68-357E-481E-BE45-A37C15C8747E}" type="presParOf" srcId="{065CD2DA-34A5-4F34-B1C8-A813404B48D4}" destId="{87ECE9C5-6D4B-4F70-960A-0BFA3EDD95D7}" srcOrd="1" destOrd="0" presId="urn:microsoft.com/office/officeart/2008/layout/BendingPictureSemiTransparentText"/>
    <dgm:cxn modelId="{559E5F35-6A40-4EEC-95F4-C8C0F8BF234A}" type="presParOf" srcId="{6D0AF9FB-18AB-4B95-992B-AEB304FB886F}" destId="{2D7E324A-3D0B-46B4-AD5F-832CA736B75A}" srcOrd="3" destOrd="0" presId="urn:microsoft.com/office/officeart/2008/layout/BendingPictureSemiTransparentText"/>
    <dgm:cxn modelId="{F5458E71-78CF-42C8-89B6-042FF3C9FD9B}" type="presParOf" srcId="{6D0AF9FB-18AB-4B95-992B-AEB304FB886F}" destId="{2860A0FC-FE66-4CB2-95B6-D0DE1C5B6832}" srcOrd="4" destOrd="0" presId="urn:microsoft.com/office/officeart/2008/layout/BendingPictureSemiTransparentText"/>
    <dgm:cxn modelId="{63A95FC0-E757-468F-B651-AD658483C9BD}" type="presParOf" srcId="{2860A0FC-FE66-4CB2-95B6-D0DE1C5B6832}" destId="{1CE0CAE7-D9B5-4C64-B741-0C6AB0C347A6}" srcOrd="0" destOrd="0" presId="urn:microsoft.com/office/officeart/2008/layout/BendingPictureSemiTransparentText"/>
    <dgm:cxn modelId="{AFAB2A6D-59A2-4502-BE8D-0D07E4E23204}" type="presParOf" srcId="{2860A0FC-FE66-4CB2-95B6-D0DE1C5B6832}" destId="{95E4A58F-4E1F-4792-BEEC-A7D9107F8E78}" srcOrd="1" destOrd="0" presId="urn:microsoft.com/office/officeart/2008/layout/BendingPictureSemiTransparentText"/>
    <dgm:cxn modelId="{25C4AD7A-FB29-4252-AE08-BEB30DD3A86B}" type="presParOf" srcId="{6D0AF9FB-18AB-4B95-992B-AEB304FB886F}" destId="{093E09C6-0AD6-4050-91BD-FE78D26CAB11}" srcOrd="5" destOrd="0" presId="urn:microsoft.com/office/officeart/2008/layout/BendingPictureSemiTransparentText"/>
    <dgm:cxn modelId="{58A36601-6E4C-442B-8A1B-66955ACADE29}" type="presParOf" srcId="{6D0AF9FB-18AB-4B95-992B-AEB304FB886F}" destId="{B08C13A9-43FB-4B03-8E03-7512E07879AA}" srcOrd="6" destOrd="0" presId="urn:microsoft.com/office/officeart/2008/layout/BendingPictureSemiTransparentText"/>
    <dgm:cxn modelId="{D00FB5A0-FA15-4F86-B610-5FD67A55C3FE}" type="presParOf" srcId="{B08C13A9-43FB-4B03-8E03-7512E07879AA}" destId="{72818C37-E7BE-4A25-BFF0-FEEC019CFD30}" srcOrd="0" destOrd="0" presId="urn:microsoft.com/office/officeart/2008/layout/BendingPictureSemiTransparentText"/>
    <dgm:cxn modelId="{C2FF47B0-AAC2-4B9D-AB82-DE2F96130E67}" type="presParOf" srcId="{B08C13A9-43FB-4B03-8E03-7512E07879AA}" destId="{B197612F-A284-4974-A054-CE56143809E2}" srcOrd="1" destOrd="0" presId="urn:microsoft.com/office/officeart/2008/layout/BendingPictureSemiTransparentText"/>
    <dgm:cxn modelId="{FA1DB97F-92E1-417F-B338-D093E9A7A76E}" type="presParOf" srcId="{6D0AF9FB-18AB-4B95-992B-AEB304FB886F}" destId="{F11293F3-7B22-4866-9A6B-B16E79E7443C}" srcOrd="7" destOrd="0" presId="urn:microsoft.com/office/officeart/2008/layout/BendingPictureSemiTransparentText"/>
    <dgm:cxn modelId="{C101FAF9-A28A-4FBB-B811-DAE063B80E55}" type="presParOf" srcId="{6D0AF9FB-18AB-4B95-992B-AEB304FB886F}" destId="{471D7A15-6101-4FC2-9428-982BD55A6E94}" srcOrd="8" destOrd="0" presId="urn:microsoft.com/office/officeart/2008/layout/BendingPictureSemiTransparentText"/>
    <dgm:cxn modelId="{9DC7C21E-4F6A-433F-891A-A997C52A504C}" type="presParOf" srcId="{471D7A15-6101-4FC2-9428-982BD55A6E94}" destId="{8DCB5892-4D98-45A2-8CC3-D85082CE05AB}" srcOrd="0" destOrd="0" presId="urn:microsoft.com/office/officeart/2008/layout/BendingPictureSemiTransparentText"/>
    <dgm:cxn modelId="{3AE6F863-6724-40CC-A188-61EFE201133B}" type="presParOf" srcId="{471D7A15-6101-4FC2-9428-982BD55A6E94}" destId="{192433CC-1C10-4F68-A858-C814DBBA1A4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6472BE-C165-4B59-9366-9F999A9E71D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3DA2E2E8-4953-4D61-81AC-9A24777D553E}">
      <dgm:prSet/>
      <dgm:spPr/>
      <dgm:t>
        <a:bodyPr/>
        <a:lstStyle/>
        <a:p>
          <a:r>
            <a:rPr lang="nl-BE" dirty="0"/>
            <a:t>Akker: Ruth ontmoet Boaz (2)</a:t>
          </a:r>
        </a:p>
      </dgm:t>
    </dgm:pt>
    <dgm:pt modelId="{4003FBB3-0597-41FC-AC11-3FE8F218B8B5}" type="parTrans" cxnId="{206A6820-29AE-401B-B3F4-48577500ED39}">
      <dgm:prSet/>
      <dgm:spPr/>
      <dgm:t>
        <a:bodyPr/>
        <a:lstStyle/>
        <a:p>
          <a:endParaRPr lang="nl-BE"/>
        </a:p>
      </dgm:t>
    </dgm:pt>
    <dgm:pt modelId="{A42F2C9F-25D3-4FF7-B5AC-7BEE97B67991}" type="sibTrans" cxnId="{206A6820-29AE-401B-B3F4-48577500ED39}">
      <dgm:prSet/>
      <dgm:spPr/>
      <dgm:t>
        <a:bodyPr/>
        <a:lstStyle/>
        <a:p>
          <a:endParaRPr lang="nl-BE"/>
        </a:p>
      </dgm:t>
    </dgm:pt>
    <dgm:pt modelId="{AEB38E81-94DF-4B49-A584-DC9BBE12AB15}">
      <dgm:prSet/>
      <dgm:spPr/>
      <dgm:t>
        <a:bodyPr/>
        <a:lstStyle/>
        <a:p>
          <a:r>
            <a:rPr lang="nl-BE" dirty="0"/>
            <a:t>Dorsvloer: Ruth benadert Boaz (3)</a:t>
          </a:r>
        </a:p>
      </dgm:t>
    </dgm:pt>
    <dgm:pt modelId="{24686596-7CFB-4892-9345-7F305AD3E1E6}" type="parTrans" cxnId="{AEBA998B-AAE7-49F8-8C24-9329B1DD82DD}">
      <dgm:prSet/>
      <dgm:spPr/>
      <dgm:t>
        <a:bodyPr/>
        <a:lstStyle/>
        <a:p>
          <a:endParaRPr lang="nl-BE"/>
        </a:p>
      </dgm:t>
    </dgm:pt>
    <dgm:pt modelId="{4E41BE98-D936-4FE5-A465-8FCE1510A4CD}" type="sibTrans" cxnId="{AEBA998B-AAE7-49F8-8C24-9329B1DD82DD}">
      <dgm:prSet/>
      <dgm:spPr/>
      <dgm:t>
        <a:bodyPr/>
        <a:lstStyle/>
        <a:p>
          <a:endParaRPr lang="nl-BE"/>
        </a:p>
      </dgm:t>
    </dgm:pt>
    <dgm:pt modelId="{F89FBF5C-72EB-47C2-AE1F-A90550C58313}">
      <dgm:prSet/>
      <dgm:spPr/>
      <dgm:t>
        <a:bodyPr/>
        <a:lstStyle/>
        <a:p>
          <a:r>
            <a:rPr lang="nl-BE" dirty="0"/>
            <a:t>Naomi wint alles (4)</a:t>
          </a:r>
        </a:p>
      </dgm:t>
    </dgm:pt>
    <dgm:pt modelId="{DC1F5525-D4EC-44A0-B0A3-8DEC2E355336}" type="parTrans" cxnId="{AE592790-75B4-43DB-85C1-CC99CC86AFD6}">
      <dgm:prSet/>
      <dgm:spPr/>
      <dgm:t>
        <a:bodyPr/>
        <a:lstStyle/>
        <a:p>
          <a:endParaRPr lang="nl-BE"/>
        </a:p>
      </dgm:t>
    </dgm:pt>
    <dgm:pt modelId="{89008FE9-3762-4A0E-AD0E-D6E0C932E2E2}" type="sibTrans" cxnId="{AE592790-75B4-43DB-85C1-CC99CC86AFD6}">
      <dgm:prSet/>
      <dgm:spPr/>
      <dgm:t>
        <a:bodyPr/>
        <a:lstStyle/>
        <a:p>
          <a:endParaRPr lang="nl-BE"/>
        </a:p>
      </dgm:t>
    </dgm:pt>
    <dgm:pt modelId="{3E0A8647-0D3E-400D-A43C-ADDFBA92D807}">
      <dgm:prSet/>
      <dgm:spPr/>
      <dgm:t>
        <a:bodyPr/>
        <a:lstStyle/>
        <a:p>
          <a:r>
            <a:rPr lang="nl-BE" dirty="0"/>
            <a:t>Naomi verliest alles (1)</a:t>
          </a:r>
        </a:p>
      </dgm:t>
    </dgm:pt>
    <dgm:pt modelId="{A29CB40C-C81A-47B3-BE85-678B60B41A73}" type="parTrans" cxnId="{39C9227D-BC6F-41B2-ABF7-1FE39CC02854}">
      <dgm:prSet/>
      <dgm:spPr/>
      <dgm:t>
        <a:bodyPr/>
        <a:lstStyle/>
        <a:p>
          <a:endParaRPr lang="nl-BE"/>
        </a:p>
      </dgm:t>
    </dgm:pt>
    <dgm:pt modelId="{C73F95ED-6986-448D-9CB1-01FFA1882185}" type="sibTrans" cxnId="{39C9227D-BC6F-41B2-ABF7-1FE39CC02854}">
      <dgm:prSet/>
      <dgm:spPr/>
      <dgm:t>
        <a:bodyPr/>
        <a:lstStyle/>
        <a:p>
          <a:endParaRPr lang="nl-BE"/>
        </a:p>
      </dgm:t>
    </dgm:pt>
    <dgm:pt modelId="{549BD9B3-A202-481C-8BD7-FE84A11C0F37}">
      <dgm:prSet/>
      <dgm:spPr/>
      <dgm:t>
        <a:bodyPr/>
        <a:lstStyle/>
        <a:p>
          <a:r>
            <a:rPr lang="nl-BE" dirty="0"/>
            <a:t>Familie van </a:t>
          </a:r>
          <a:r>
            <a:rPr lang="nl-BE" dirty="0" err="1"/>
            <a:t>Elimelech</a:t>
          </a:r>
          <a:r>
            <a:rPr lang="nl-BE" dirty="0"/>
            <a:t> (1:1-5)</a:t>
          </a:r>
        </a:p>
      </dgm:t>
    </dgm:pt>
    <dgm:pt modelId="{408A3B4F-8578-4B5A-ACE1-C4574864D47E}" type="parTrans" cxnId="{1A9B5467-D04C-43B6-8A71-5B851D100803}">
      <dgm:prSet/>
      <dgm:spPr/>
      <dgm:t>
        <a:bodyPr/>
        <a:lstStyle/>
        <a:p>
          <a:endParaRPr lang="nl-BE"/>
        </a:p>
      </dgm:t>
    </dgm:pt>
    <dgm:pt modelId="{72CABF7C-D2C3-4DFD-B7CC-419A19ACAD54}" type="sibTrans" cxnId="{1A9B5467-D04C-43B6-8A71-5B851D100803}">
      <dgm:prSet/>
      <dgm:spPr/>
      <dgm:t>
        <a:bodyPr/>
        <a:lstStyle/>
        <a:p>
          <a:endParaRPr lang="nl-BE"/>
        </a:p>
      </dgm:t>
    </dgm:pt>
    <dgm:pt modelId="{EFBB2120-20E3-4608-B604-DC171E53979C}">
      <dgm:prSet/>
      <dgm:spPr/>
      <dgm:t>
        <a:bodyPr/>
        <a:lstStyle/>
        <a:p>
          <a:r>
            <a:rPr lang="nl-BE" dirty="0"/>
            <a:t>Huwelijken (1:6-18)</a:t>
          </a:r>
        </a:p>
      </dgm:t>
    </dgm:pt>
    <dgm:pt modelId="{BA2D5323-52AA-49CB-848B-26D61E4EC377}" type="parTrans" cxnId="{B6981F7B-A962-4635-AF75-E87A67702ED2}">
      <dgm:prSet/>
      <dgm:spPr/>
      <dgm:t>
        <a:bodyPr/>
        <a:lstStyle/>
        <a:p>
          <a:endParaRPr lang="nl-BE"/>
        </a:p>
      </dgm:t>
    </dgm:pt>
    <dgm:pt modelId="{80D19FA0-F5C6-4276-9675-D65436426242}" type="sibTrans" cxnId="{B6981F7B-A962-4635-AF75-E87A67702ED2}">
      <dgm:prSet/>
      <dgm:spPr/>
      <dgm:t>
        <a:bodyPr/>
        <a:lstStyle/>
        <a:p>
          <a:endParaRPr lang="nl-BE"/>
        </a:p>
      </dgm:t>
    </dgm:pt>
    <dgm:pt modelId="{4BC59DAF-0442-44F1-AE4C-62A03618AC40}">
      <dgm:prSet/>
      <dgm:spPr/>
      <dgm:t>
        <a:bodyPr/>
        <a:lstStyle/>
        <a:p>
          <a:r>
            <a:rPr lang="nl-BE" dirty="0"/>
            <a:t>Leegte</a:t>
          </a:r>
          <a:br>
            <a:rPr lang="nl-BE" dirty="0"/>
          </a:br>
          <a:r>
            <a:rPr lang="nl-BE" dirty="0"/>
            <a:t>(1:19-22)</a:t>
          </a:r>
        </a:p>
      </dgm:t>
    </dgm:pt>
    <dgm:pt modelId="{818B47EA-7FC9-4811-9109-12E7A005D5A3}" type="parTrans" cxnId="{76F26EC3-E421-45CE-8E82-52581CD4FCB9}">
      <dgm:prSet/>
      <dgm:spPr/>
      <dgm:t>
        <a:bodyPr/>
        <a:lstStyle/>
        <a:p>
          <a:endParaRPr lang="nl-BE"/>
        </a:p>
      </dgm:t>
    </dgm:pt>
    <dgm:pt modelId="{BD330AA8-72D2-4DA3-90CB-AFC8EDE9DF74}" type="sibTrans" cxnId="{76F26EC3-E421-45CE-8E82-52581CD4FCB9}">
      <dgm:prSet/>
      <dgm:spPr/>
      <dgm:t>
        <a:bodyPr/>
        <a:lstStyle/>
        <a:p>
          <a:endParaRPr lang="nl-BE"/>
        </a:p>
      </dgm:t>
    </dgm:pt>
    <dgm:pt modelId="{99B67500-786D-4374-845B-EB71DC71F849}">
      <dgm:prSet/>
      <dgm:spPr/>
      <dgm:t>
        <a:bodyPr/>
        <a:lstStyle/>
        <a:p>
          <a:r>
            <a:rPr lang="nl-BE" dirty="0"/>
            <a:t>Gesprek Naomi-Ruth (2:1-2)</a:t>
          </a:r>
        </a:p>
      </dgm:t>
    </dgm:pt>
    <dgm:pt modelId="{3F39E7AC-F13E-4D86-B8B7-EAFDB056B590}" type="parTrans" cxnId="{C55C01B6-965A-4CCE-BC42-D6B45F10AB77}">
      <dgm:prSet/>
      <dgm:spPr/>
      <dgm:t>
        <a:bodyPr/>
        <a:lstStyle/>
        <a:p>
          <a:endParaRPr lang="nl-BE"/>
        </a:p>
      </dgm:t>
    </dgm:pt>
    <dgm:pt modelId="{0BF14318-AB7A-4D80-AF32-222A7F35235B}" type="sibTrans" cxnId="{C55C01B6-965A-4CCE-BC42-D6B45F10AB77}">
      <dgm:prSet/>
      <dgm:spPr/>
      <dgm:t>
        <a:bodyPr/>
        <a:lstStyle/>
        <a:p>
          <a:endParaRPr lang="nl-BE"/>
        </a:p>
      </dgm:t>
    </dgm:pt>
    <dgm:pt modelId="{1FC4E3C8-F427-4C16-ADEE-C086CBDC9D25}">
      <dgm:prSet/>
      <dgm:spPr/>
      <dgm:t>
        <a:bodyPr/>
        <a:lstStyle/>
        <a:p>
          <a:r>
            <a:rPr lang="nl-BE" dirty="0"/>
            <a:t>Gesprek Ruth-Boaz (2:3-17)</a:t>
          </a:r>
        </a:p>
      </dgm:t>
    </dgm:pt>
    <dgm:pt modelId="{6287AA48-9064-4506-85CC-E611384118C2}" type="parTrans" cxnId="{32BB68D9-ECBE-4AD7-AAE2-814251CBFC6B}">
      <dgm:prSet/>
      <dgm:spPr/>
      <dgm:t>
        <a:bodyPr/>
        <a:lstStyle/>
        <a:p>
          <a:endParaRPr lang="nl-BE"/>
        </a:p>
      </dgm:t>
    </dgm:pt>
    <dgm:pt modelId="{272A50E9-5D4C-4D5F-AC2B-37796B3A2E53}" type="sibTrans" cxnId="{32BB68D9-ECBE-4AD7-AAE2-814251CBFC6B}">
      <dgm:prSet/>
      <dgm:spPr/>
      <dgm:t>
        <a:bodyPr/>
        <a:lstStyle/>
        <a:p>
          <a:endParaRPr lang="nl-BE"/>
        </a:p>
      </dgm:t>
    </dgm:pt>
    <dgm:pt modelId="{1A26E6DC-00FE-470D-8009-B63DDBA0887F}">
      <dgm:prSet/>
      <dgm:spPr/>
      <dgm:t>
        <a:bodyPr/>
        <a:lstStyle/>
        <a:p>
          <a:r>
            <a:rPr lang="nl-BE" dirty="0"/>
            <a:t>Gesprek Ruth-Naomi</a:t>
          </a:r>
          <a:br>
            <a:rPr lang="nl-BE" dirty="0"/>
          </a:br>
          <a:r>
            <a:rPr lang="nl-BE" dirty="0"/>
            <a:t>(2:18-23)</a:t>
          </a:r>
        </a:p>
      </dgm:t>
    </dgm:pt>
    <dgm:pt modelId="{72659AAE-F056-43D9-9473-A08DFBCCC482}" type="parTrans" cxnId="{C4DF85B7-7F4B-4AFB-AD34-5B73F6D7B403}">
      <dgm:prSet/>
      <dgm:spPr/>
      <dgm:t>
        <a:bodyPr/>
        <a:lstStyle/>
        <a:p>
          <a:endParaRPr lang="nl-BE"/>
        </a:p>
      </dgm:t>
    </dgm:pt>
    <dgm:pt modelId="{63E83260-174F-471B-AB9D-3377D794B2E9}" type="sibTrans" cxnId="{C4DF85B7-7F4B-4AFB-AD34-5B73F6D7B403}">
      <dgm:prSet/>
      <dgm:spPr/>
      <dgm:t>
        <a:bodyPr/>
        <a:lstStyle/>
        <a:p>
          <a:endParaRPr lang="nl-BE"/>
        </a:p>
      </dgm:t>
    </dgm:pt>
    <dgm:pt modelId="{7DE21984-4D0B-4D4D-8EBB-9677657A03F1}">
      <dgm:prSet/>
      <dgm:spPr/>
      <dgm:t>
        <a:bodyPr/>
        <a:lstStyle/>
        <a:p>
          <a:r>
            <a:rPr lang="nl-BE" dirty="0"/>
            <a:t>Gesprek Naomi-Ruth (3:1-5)</a:t>
          </a:r>
        </a:p>
      </dgm:t>
    </dgm:pt>
    <dgm:pt modelId="{C268EFA1-1644-4719-BA61-20A2FA831C3A}" type="parTrans" cxnId="{5A24719C-12D3-4724-B976-FA1E87577994}">
      <dgm:prSet/>
      <dgm:spPr/>
      <dgm:t>
        <a:bodyPr/>
        <a:lstStyle/>
        <a:p>
          <a:endParaRPr lang="nl-BE"/>
        </a:p>
      </dgm:t>
    </dgm:pt>
    <dgm:pt modelId="{359A0BD3-0A38-48E2-946A-1E6EA7853511}" type="sibTrans" cxnId="{5A24719C-12D3-4724-B976-FA1E87577994}">
      <dgm:prSet/>
      <dgm:spPr/>
      <dgm:t>
        <a:bodyPr/>
        <a:lstStyle/>
        <a:p>
          <a:endParaRPr lang="nl-BE"/>
        </a:p>
      </dgm:t>
    </dgm:pt>
    <dgm:pt modelId="{A3571DA8-27C4-423E-B228-E0FD678B2747}">
      <dgm:prSet/>
      <dgm:spPr/>
      <dgm:t>
        <a:bodyPr/>
        <a:lstStyle/>
        <a:p>
          <a:r>
            <a:rPr lang="nl-BE" dirty="0"/>
            <a:t>Gesprek Ruth-Boaz (3:6-15)</a:t>
          </a:r>
        </a:p>
      </dgm:t>
    </dgm:pt>
    <dgm:pt modelId="{F0864581-1216-4806-855B-12A4C17853FB}" type="parTrans" cxnId="{D33D7C91-6FE6-4D01-98D6-637151938E3F}">
      <dgm:prSet/>
      <dgm:spPr/>
      <dgm:t>
        <a:bodyPr/>
        <a:lstStyle/>
        <a:p>
          <a:endParaRPr lang="nl-BE"/>
        </a:p>
      </dgm:t>
    </dgm:pt>
    <dgm:pt modelId="{12BA24D2-ABEB-458F-8577-7429FACA48C3}" type="sibTrans" cxnId="{D33D7C91-6FE6-4D01-98D6-637151938E3F}">
      <dgm:prSet/>
      <dgm:spPr/>
      <dgm:t>
        <a:bodyPr/>
        <a:lstStyle/>
        <a:p>
          <a:endParaRPr lang="nl-BE"/>
        </a:p>
      </dgm:t>
    </dgm:pt>
    <dgm:pt modelId="{C68A7C3F-4E01-45A6-9D78-C8BBC02EFCBB}">
      <dgm:prSet/>
      <dgm:spPr/>
      <dgm:t>
        <a:bodyPr/>
        <a:lstStyle/>
        <a:p>
          <a:r>
            <a:rPr lang="nl-BE" dirty="0"/>
            <a:t>Gesprek Ruth-Naomi</a:t>
          </a:r>
          <a:br>
            <a:rPr lang="nl-BE" dirty="0"/>
          </a:br>
          <a:r>
            <a:rPr lang="nl-BE" dirty="0"/>
            <a:t>(3:16-18)</a:t>
          </a:r>
        </a:p>
      </dgm:t>
    </dgm:pt>
    <dgm:pt modelId="{5659D2D1-C5D4-460C-8923-5C87178850EA}" type="parTrans" cxnId="{80B89DFB-3E23-4A7B-A168-3701DC0DBC54}">
      <dgm:prSet/>
      <dgm:spPr/>
      <dgm:t>
        <a:bodyPr/>
        <a:lstStyle/>
        <a:p>
          <a:endParaRPr lang="nl-BE"/>
        </a:p>
      </dgm:t>
    </dgm:pt>
    <dgm:pt modelId="{A0E1BD37-0B53-4A87-BF38-44CF3DA31480}" type="sibTrans" cxnId="{80B89DFB-3E23-4A7B-A168-3701DC0DBC54}">
      <dgm:prSet/>
      <dgm:spPr/>
      <dgm:t>
        <a:bodyPr/>
        <a:lstStyle/>
        <a:p>
          <a:endParaRPr lang="nl-BE"/>
        </a:p>
      </dgm:t>
    </dgm:pt>
    <dgm:pt modelId="{39C1FB0F-F43B-42FE-BB61-2AB562ECCBC6}">
      <dgm:prSet/>
      <dgm:spPr/>
      <dgm:t>
        <a:bodyPr/>
        <a:lstStyle/>
        <a:p>
          <a:r>
            <a:rPr lang="nl-BE" dirty="0"/>
            <a:t>Land en huwelijk (4:1-21)</a:t>
          </a:r>
        </a:p>
      </dgm:t>
    </dgm:pt>
    <dgm:pt modelId="{CB0ADD8C-EE60-4AAF-8FD7-9C33FD1E165D}" type="parTrans" cxnId="{172C2D23-5D1D-40AB-9804-E0BDFD0201C5}">
      <dgm:prSet/>
      <dgm:spPr/>
      <dgm:t>
        <a:bodyPr/>
        <a:lstStyle/>
        <a:p>
          <a:endParaRPr lang="nl-BE"/>
        </a:p>
      </dgm:t>
    </dgm:pt>
    <dgm:pt modelId="{7068D2F8-C38E-455A-A2E2-164A003AEF49}" type="sibTrans" cxnId="{172C2D23-5D1D-40AB-9804-E0BDFD0201C5}">
      <dgm:prSet/>
      <dgm:spPr/>
      <dgm:t>
        <a:bodyPr/>
        <a:lstStyle/>
        <a:p>
          <a:endParaRPr lang="nl-BE"/>
        </a:p>
      </dgm:t>
    </dgm:pt>
    <dgm:pt modelId="{EB148597-DD35-443F-B893-48E2AA9AB52A}">
      <dgm:prSet/>
      <dgm:spPr/>
      <dgm:t>
        <a:bodyPr/>
        <a:lstStyle/>
        <a:p>
          <a:r>
            <a:rPr lang="nl-BE" dirty="0"/>
            <a:t>Geboorten (4:13-17)</a:t>
          </a:r>
        </a:p>
      </dgm:t>
    </dgm:pt>
    <dgm:pt modelId="{FCF95C08-EEE3-41A6-91EE-FD9FA3252595}" type="parTrans" cxnId="{0F050DD2-405F-4E41-AA7F-310DF81DF3FC}">
      <dgm:prSet/>
      <dgm:spPr/>
      <dgm:t>
        <a:bodyPr/>
        <a:lstStyle/>
        <a:p>
          <a:endParaRPr lang="nl-BE"/>
        </a:p>
      </dgm:t>
    </dgm:pt>
    <dgm:pt modelId="{2169BED8-2E70-42C5-B368-6E9FF17F18D1}" type="sibTrans" cxnId="{0F050DD2-405F-4E41-AA7F-310DF81DF3FC}">
      <dgm:prSet/>
      <dgm:spPr/>
      <dgm:t>
        <a:bodyPr/>
        <a:lstStyle/>
        <a:p>
          <a:endParaRPr lang="nl-BE"/>
        </a:p>
      </dgm:t>
    </dgm:pt>
    <dgm:pt modelId="{03296C24-B7B4-400F-AA64-B50D5C37B1BF}">
      <dgm:prSet/>
      <dgm:spPr/>
      <dgm:t>
        <a:bodyPr/>
        <a:lstStyle/>
        <a:p>
          <a:r>
            <a:rPr lang="nl-BE" dirty="0"/>
            <a:t>Stamboom van David (4:18-22)</a:t>
          </a:r>
        </a:p>
      </dgm:t>
    </dgm:pt>
    <dgm:pt modelId="{7495AFFC-B857-47AC-B9E7-2B718045C0AB}" type="parTrans" cxnId="{78225BC1-E659-4357-AD35-59D9CEA33820}">
      <dgm:prSet/>
      <dgm:spPr/>
      <dgm:t>
        <a:bodyPr/>
        <a:lstStyle/>
        <a:p>
          <a:endParaRPr lang="nl-BE"/>
        </a:p>
      </dgm:t>
    </dgm:pt>
    <dgm:pt modelId="{2FAB9CCD-1B9C-478C-B90A-A25B2E4F90EC}" type="sibTrans" cxnId="{78225BC1-E659-4357-AD35-59D9CEA33820}">
      <dgm:prSet/>
      <dgm:spPr/>
      <dgm:t>
        <a:bodyPr/>
        <a:lstStyle/>
        <a:p>
          <a:endParaRPr lang="nl-BE"/>
        </a:p>
      </dgm:t>
    </dgm:pt>
    <dgm:pt modelId="{7FF82992-B664-4EDC-8341-9690BD193E0A}" type="pres">
      <dgm:prSet presAssocID="{3D6472BE-C165-4B59-9366-9F999A9E71D9}" presName="theList" presStyleCnt="0">
        <dgm:presLayoutVars>
          <dgm:dir/>
          <dgm:animLvl val="lvl"/>
          <dgm:resizeHandles val="exact"/>
        </dgm:presLayoutVars>
      </dgm:prSet>
      <dgm:spPr/>
    </dgm:pt>
    <dgm:pt modelId="{33583259-AA10-4584-933A-A452AE77C11B}" type="pres">
      <dgm:prSet presAssocID="{3E0A8647-0D3E-400D-A43C-ADDFBA92D807}" presName="compNode" presStyleCnt="0"/>
      <dgm:spPr/>
    </dgm:pt>
    <dgm:pt modelId="{0171BEBF-A8AC-4BDC-984D-7B2CAAB7953E}" type="pres">
      <dgm:prSet presAssocID="{3E0A8647-0D3E-400D-A43C-ADDFBA92D807}" presName="aNode" presStyleLbl="bgShp" presStyleIdx="0" presStyleCnt="4"/>
      <dgm:spPr/>
    </dgm:pt>
    <dgm:pt modelId="{19DF2D0A-B7EC-4879-B055-D3CAD4CF665F}" type="pres">
      <dgm:prSet presAssocID="{3E0A8647-0D3E-400D-A43C-ADDFBA92D807}" presName="textNode" presStyleLbl="bgShp" presStyleIdx="0" presStyleCnt="4"/>
      <dgm:spPr/>
    </dgm:pt>
    <dgm:pt modelId="{7F578AA9-99E7-4A16-A1E8-2248DD6458D0}" type="pres">
      <dgm:prSet presAssocID="{3E0A8647-0D3E-400D-A43C-ADDFBA92D807}" presName="compChildNode" presStyleCnt="0"/>
      <dgm:spPr/>
    </dgm:pt>
    <dgm:pt modelId="{EBF9C60A-9403-4491-BBE7-CEC06A779FC5}" type="pres">
      <dgm:prSet presAssocID="{3E0A8647-0D3E-400D-A43C-ADDFBA92D807}" presName="theInnerList" presStyleCnt="0"/>
      <dgm:spPr/>
    </dgm:pt>
    <dgm:pt modelId="{CF041660-26B1-4F34-844B-1881977E09DB}" type="pres">
      <dgm:prSet presAssocID="{549BD9B3-A202-481C-8BD7-FE84A11C0F37}" presName="childNode" presStyleLbl="node1" presStyleIdx="0" presStyleCnt="12">
        <dgm:presLayoutVars>
          <dgm:bulletEnabled val="1"/>
        </dgm:presLayoutVars>
      </dgm:prSet>
      <dgm:spPr/>
    </dgm:pt>
    <dgm:pt modelId="{8B1DD2A0-2FBB-44B2-ADFD-3CE76CA3A5D3}" type="pres">
      <dgm:prSet presAssocID="{549BD9B3-A202-481C-8BD7-FE84A11C0F37}" presName="aSpace2" presStyleCnt="0"/>
      <dgm:spPr/>
    </dgm:pt>
    <dgm:pt modelId="{895B3228-599F-4656-B933-212EFED34FC9}" type="pres">
      <dgm:prSet presAssocID="{EFBB2120-20E3-4608-B604-DC171E53979C}" presName="childNode" presStyleLbl="node1" presStyleIdx="1" presStyleCnt="12">
        <dgm:presLayoutVars>
          <dgm:bulletEnabled val="1"/>
        </dgm:presLayoutVars>
      </dgm:prSet>
      <dgm:spPr/>
    </dgm:pt>
    <dgm:pt modelId="{FA27183E-DDDB-4CEB-A560-A14189057991}" type="pres">
      <dgm:prSet presAssocID="{EFBB2120-20E3-4608-B604-DC171E53979C}" presName="aSpace2" presStyleCnt="0"/>
      <dgm:spPr/>
    </dgm:pt>
    <dgm:pt modelId="{038760EC-DCC9-4A43-9C8D-F1CF0324AA8D}" type="pres">
      <dgm:prSet presAssocID="{4BC59DAF-0442-44F1-AE4C-62A03618AC40}" presName="childNode" presStyleLbl="node1" presStyleIdx="2" presStyleCnt="12">
        <dgm:presLayoutVars>
          <dgm:bulletEnabled val="1"/>
        </dgm:presLayoutVars>
      </dgm:prSet>
      <dgm:spPr/>
    </dgm:pt>
    <dgm:pt modelId="{D085B5AF-7530-4497-A696-D3CF4AB7B29E}" type="pres">
      <dgm:prSet presAssocID="{3E0A8647-0D3E-400D-A43C-ADDFBA92D807}" presName="aSpace" presStyleCnt="0"/>
      <dgm:spPr/>
    </dgm:pt>
    <dgm:pt modelId="{63AB7A52-FFB7-4A9A-A63B-903D8ECE7E9B}" type="pres">
      <dgm:prSet presAssocID="{3DA2E2E8-4953-4D61-81AC-9A24777D553E}" presName="compNode" presStyleCnt="0"/>
      <dgm:spPr/>
    </dgm:pt>
    <dgm:pt modelId="{4DD0B97B-D9E0-47C2-AC1E-DC303B7859D0}" type="pres">
      <dgm:prSet presAssocID="{3DA2E2E8-4953-4D61-81AC-9A24777D553E}" presName="aNode" presStyleLbl="bgShp" presStyleIdx="1" presStyleCnt="4"/>
      <dgm:spPr/>
    </dgm:pt>
    <dgm:pt modelId="{83FA40F4-73F5-4A0A-A335-43A359690A12}" type="pres">
      <dgm:prSet presAssocID="{3DA2E2E8-4953-4D61-81AC-9A24777D553E}" presName="textNode" presStyleLbl="bgShp" presStyleIdx="1" presStyleCnt="4"/>
      <dgm:spPr/>
    </dgm:pt>
    <dgm:pt modelId="{09422F13-EF40-4E1E-A76C-190E3813C6EB}" type="pres">
      <dgm:prSet presAssocID="{3DA2E2E8-4953-4D61-81AC-9A24777D553E}" presName="compChildNode" presStyleCnt="0"/>
      <dgm:spPr/>
    </dgm:pt>
    <dgm:pt modelId="{00E90082-A3B8-4CCA-B336-22B03F085511}" type="pres">
      <dgm:prSet presAssocID="{3DA2E2E8-4953-4D61-81AC-9A24777D553E}" presName="theInnerList" presStyleCnt="0"/>
      <dgm:spPr/>
    </dgm:pt>
    <dgm:pt modelId="{F3B6623D-CBC3-4D9A-8AAF-402767C00B85}" type="pres">
      <dgm:prSet presAssocID="{99B67500-786D-4374-845B-EB71DC71F849}" presName="childNode" presStyleLbl="node1" presStyleIdx="3" presStyleCnt="12">
        <dgm:presLayoutVars>
          <dgm:bulletEnabled val="1"/>
        </dgm:presLayoutVars>
      </dgm:prSet>
      <dgm:spPr/>
    </dgm:pt>
    <dgm:pt modelId="{BDBFD0CD-D237-4F9C-ACF2-8503C2269C09}" type="pres">
      <dgm:prSet presAssocID="{99B67500-786D-4374-845B-EB71DC71F849}" presName="aSpace2" presStyleCnt="0"/>
      <dgm:spPr/>
    </dgm:pt>
    <dgm:pt modelId="{B7BF10DF-81A3-4510-A7F4-8EB81867E261}" type="pres">
      <dgm:prSet presAssocID="{1FC4E3C8-F427-4C16-ADEE-C086CBDC9D25}" presName="childNode" presStyleLbl="node1" presStyleIdx="4" presStyleCnt="12">
        <dgm:presLayoutVars>
          <dgm:bulletEnabled val="1"/>
        </dgm:presLayoutVars>
      </dgm:prSet>
      <dgm:spPr/>
    </dgm:pt>
    <dgm:pt modelId="{FF56F9AB-AE5A-4D81-B5AC-4A63A55D72A0}" type="pres">
      <dgm:prSet presAssocID="{1FC4E3C8-F427-4C16-ADEE-C086CBDC9D25}" presName="aSpace2" presStyleCnt="0"/>
      <dgm:spPr/>
    </dgm:pt>
    <dgm:pt modelId="{E461B661-11A5-4146-94E4-D591F9D2E664}" type="pres">
      <dgm:prSet presAssocID="{1A26E6DC-00FE-470D-8009-B63DDBA0887F}" presName="childNode" presStyleLbl="node1" presStyleIdx="5" presStyleCnt="12">
        <dgm:presLayoutVars>
          <dgm:bulletEnabled val="1"/>
        </dgm:presLayoutVars>
      </dgm:prSet>
      <dgm:spPr/>
    </dgm:pt>
    <dgm:pt modelId="{EE01663B-614D-49B0-85A2-CEBC949A4E90}" type="pres">
      <dgm:prSet presAssocID="{3DA2E2E8-4953-4D61-81AC-9A24777D553E}" presName="aSpace" presStyleCnt="0"/>
      <dgm:spPr/>
    </dgm:pt>
    <dgm:pt modelId="{51FD484C-1C37-4EFE-BA8D-48477769ED7A}" type="pres">
      <dgm:prSet presAssocID="{AEB38E81-94DF-4B49-A584-DC9BBE12AB15}" presName="compNode" presStyleCnt="0"/>
      <dgm:spPr/>
    </dgm:pt>
    <dgm:pt modelId="{BEE689BB-673F-406F-92A8-70525C9C80F6}" type="pres">
      <dgm:prSet presAssocID="{AEB38E81-94DF-4B49-A584-DC9BBE12AB15}" presName="aNode" presStyleLbl="bgShp" presStyleIdx="2" presStyleCnt="4"/>
      <dgm:spPr/>
    </dgm:pt>
    <dgm:pt modelId="{5C101BFB-8801-4547-BEF9-DB1EF577B261}" type="pres">
      <dgm:prSet presAssocID="{AEB38E81-94DF-4B49-A584-DC9BBE12AB15}" presName="textNode" presStyleLbl="bgShp" presStyleIdx="2" presStyleCnt="4"/>
      <dgm:spPr/>
    </dgm:pt>
    <dgm:pt modelId="{5C05A337-D78C-4EFE-8AF3-6076505F9054}" type="pres">
      <dgm:prSet presAssocID="{AEB38E81-94DF-4B49-A584-DC9BBE12AB15}" presName="compChildNode" presStyleCnt="0"/>
      <dgm:spPr/>
    </dgm:pt>
    <dgm:pt modelId="{093DDD83-3691-4C42-B881-9554923B3875}" type="pres">
      <dgm:prSet presAssocID="{AEB38E81-94DF-4B49-A584-DC9BBE12AB15}" presName="theInnerList" presStyleCnt="0"/>
      <dgm:spPr/>
    </dgm:pt>
    <dgm:pt modelId="{8AA99A68-FF8D-4901-A7E9-885956E7CAAD}" type="pres">
      <dgm:prSet presAssocID="{7DE21984-4D0B-4D4D-8EBB-9677657A03F1}" presName="childNode" presStyleLbl="node1" presStyleIdx="6" presStyleCnt="12">
        <dgm:presLayoutVars>
          <dgm:bulletEnabled val="1"/>
        </dgm:presLayoutVars>
      </dgm:prSet>
      <dgm:spPr/>
    </dgm:pt>
    <dgm:pt modelId="{ECE8F055-3DCC-4704-82C5-5327C234446E}" type="pres">
      <dgm:prSet presAssocID="{7DE21984-4D0B-4D4D-8EBB-9677657A03F1}" presName="aSpace2" presStyleCnt="0"/>
      <dgm:spPr/>
    </dgm:pt>
    <dgm:pt modelId="{8F87300B-3703-443A-853A-50901F601E3B}" type="pres">
      <dgm:prSet presAssocID="{A3571DA8-27C4-423E-B228-E0FD678B2747}" presName="childNode" presStyleLbl="node1" presStyleIdx="7" presStyleCnt="12">
        <dgm:presLayoutVars>
          <dgm:bulletEnabled val="1"/>
        </dgm:presLayoutVars>
      </dgm:prSet>
      <dgm:spPr/>
    </dgm:pt>
    <dgm:pt modelId="{0BD589DC-B16D-4505-A86C-72DF1A5B4105}" type="pres">
      <dgm:prSet presAssocID="{A3571DA8-27C4-423E-B228-E0FD678B2747}" presName="aSpace2" presStyleCnt="0"/>
      <dgm:spPr/>
    </dgm:pt>
    <dgm:pt modelId="{B04DDE92-023D-4238-AD34-F6ECE59951B2}" type="pres">
      <dgm:prSet presAssocID="{C68A7C3F-4E01-45A6-9D78-C8BBC02EFCBB}" presName="childNode" presStyleLbl="node1" presStyleIdx="8" presStyleCnt="12">
        <dgm:presLayoutVars>
          <dgm:bulletEnabled val="1"/>
        </dgm:presLayoutVars>
      </dgm:prSet>
      <dgm:spPr/>
    </dgm:pt>
    <dgm:pt modelId="{1AA4BB11-BAD3-4B95-87D4-449BA5B9476F}" type="pres">
      <dgm:prSet presAssocID="{AEB38E81-94DF-4B49-A584-DC9BBE12AB15}" presName="aSpace" presStyleCnt="0"/>
      <dgm:spPr/>
    </dgm:pt>
    <dgm:pt modelId="{8AF80E52-AFA3-4CE0-B86C-C9EF9F4EA880}" type="pres">
      <dgm:prSet presAssocID="{F89FBF5C-72EB-47C2-AE1F-A90550C58313}" presName="compNode" presStyleCnt="0"/>
      <dgm:spPr/>
    </dgm:pt>
    <dgm:pt modelId="{31163425-14DD-476D-9305-114D1341D588}" type="pres">
      <dgm:prSet presAssocID="{F89FBF5C-72EB-47C2-AE1F-A90550C58313}" presName="aNode" presStyleLbl="bgShp" presStyleIdx="3" presStyleCnt="4"/>
      <dgm:spPr/>
    </dgm:pt>
    <dgm:pt modelId="{647D88D2-D5DE-4D65-BE36-4621531186E8}" type="pres">
      <dgm:prSet presAssocID="{F89FBF5C-72EB-47C2-AE1F-A90550C58313}" presName="textNode" presStyleLbl="bgShp" presStyleIdx="3" presStyleCnt="4"/>
      <dgm:spPr/>
    </dgm:pt>
    <dgm:pt modelId="{7308737E-8A00-41A5-AE5D-AA9DEEAF632B}" type="pres">
      <dgm:prSet presAssocID="{F89FBF5C-72EB-47C2-AE1F-A90550C58313}" presName="compChildNode" presStyleCnt="0"/>
      <dgm:spPr/>
    </dgm:pt>
    <dgm:pt modelId="{56B57C3F-9EE1-40F1-9B86-562E28917A16}" type="pres">
      <dgm:prSet presAssocID="{F89FBF5C-72EB-47C2-AE1F-A90550C58313}" presName="theInnerList" presStyleCnt="0"/>
      <dgm:spPr/>
    </dgm:pt>
    <dgm:pt modelId="{C1C612F2-A899-4B6A-9982-955AB423A111}" type="pres">
      <dgm:prSet presAssocID="{39C1FB0F-F43B-42FE-BB61-2AB562ECCBC6}" presName="childNode" presStyleLbl="node1" presStyleIdx="9" presStyleCnt="12">
        <dgm:presLayoutVars>
          <dgm:bulletEnabled val="1"/>
        </dgm:presLayoutVars>
      </dgm:prSet>
      <dgm:spPr/>
    </dgm:pt>
    <dgm:pt modelId="{8F894999-925F-4E57-8951-8CB664DC1FD6}" type="pres">
      <dgm:prSet presAssocID="{39C1FB0F-F43B-42FE-BB61-2AB562ECCBC6}" presName="aSpace2" presStyleCnt="0"/>
      <dgm:spPr/>
    </dgm:pt>
    <dgm:pt modelId="{2D7DE5F5-1158-4113-A6F7-A80277135F84}" type="pres">
      <dgm:prSet presAssocID="{EB148597-DD35-443F-B893-48E2AA9AB52A}" presName="childNode" presStyleLbl="node1" presStyleIdx="10" presStyleCnt="12">
        <dgm:presLayoutVars>
          <dgm:bulletEnabled val="1"/>
        </dgm:presLayoutVars>
      </dgm:prSet>
      <dgm:spPr/>
    </dgm:pt>
    <dgm:pt modelId="{C28C3DAC-32D6-4476-8B4D-C85B406FB255}" type="pres">
      <dgm:prSet presAssocID="{EB148597-DD35-443F-B893-48E2AA9AB52A}" presName="aSpace2" presStyleCnt="0"/>
      <dgm:spPr/>
    </dgm:pt>
    <dgm:pt modelId="{CAC16C41-35EA-4DC0-9F30-3C2463AC0EA5}" type="pres">
      <dgm:prSet presAssocID="{03296C24-B7B4-400F-AA64-B50D5C37B1BF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EF46FC00-F329-42FA-AF09-6229D2ED9FBB}" type="presOf" srcId="{AEB38E81-94DF-4B49-A584-DC9BBE12AB15}" destId="{BEE689BB-673F-406F-92A8-70525C9C80F6}" srcOrd="0" destOrd="0" presId="urn:microsoft.com/office/officeart/2005/8/layout/lProcess2"/>
    <dgm:cxn modelId="{0CA8D718-9703-4BD1-B7F6-465ABF163E3E}" type="presOf" srcId="{AEB38E81-94DF-4B49-A584-DC9BBE12AB15}" destId="{5C101BFB-8801-4547-BEF9-DB1EF577B261}" srcOrd="1" destOrd="0" presId="urn:microsoft.com/office/officeart/2005/8/layout/lProcess2"/>
    <dgm:cxn modelId="{206A6820-29AE-401B-B3F4-48577500ED39}" srcId="{3D6472BE-C165-4B59-9366-9F999A9E71D9}" destId="{3DA2E2E8-4953-4D61-81AC-9A24777D553E}" srcOrd="1" destOrd="0" parTransId="{4003FBB3-0597-41FC-AC11-3FE8F218B8B5}" sibTransId="{A42F2C9F-25D3-4FF7-B5AC-7BEE97B67991}"/>
    <dgm:cxn modelId="{172C2D23-5D1D-40AB-9804-E0BDFD0201C5}" srcId="{F89FBF5C-72EB-47C2-AE1F-A90550C58313}" destId="{39C1FB0F-F43B-42FE-BB61-2AB562ECCBC6}" srcOrd="0" destOrd="0" parTransId="{CB0ADD8C-EE60-4AAF-8FD7-9C33FD1E165D}" sibTransId="{7068D2F8-C38E-455A-A2E2-164A003AEF49}"/>
    <dgm:cxn modelId="{DBD9AE28-226F-48FD-9089-C209E0BEF948}" type="presOf" srcId="{C68A7C3F-4E01-45A6-9D78-C8BBC02EFCBB}" destId="{B04DDE92-023D-4238-AD34-F6ECE59951B2}" srcOrd="0" destOrd="0" presId="urn:microsoft.com/office/officeart/2005/8/layout/lProcess2"/>
    <dgm:cxn modelId="{4E15F52E-694D-4894-B244-6FDD5BEDD296}" type="presOf" srcId="{03296C24-B7B4-400F-AA64-B50D5C37B1BF}" destId="{CAC16C41-35EA-4DC0-9F30-3C2463AC0EA5}" srcOrd="0" destOrd="0" presId="urn:microsoft.com/office/officeart/2005/8/layout/lProcess2"/>
    <dgm:cxn modelId="{BF860138-4696-448B-8E57-6C7BF65B2611}" type="presOf" srcId="{1FC4E3C8-F427-4C16-ADEE-C086CBDC9D25}" destId="{B7BF10DF-81A3-4510-A7F4-8EB81867E261}" srcOrd="0" destOrd="0" presId="urn:microsoft.com/office/officeart/2005/8/layout/lProcess2"/>
    <dgm:cxn modelId="{94946840-7418-49D1-BF9D-B67E6A1AAE98}" type="presOf" srcId="{1A26E6DC-00FE-470D-8009-B63DDBA0887F}" destId="{E461B661-11A5-4146-94E4-D591F9D2E664}" srcOrd="0" destOrd="0" presId="urn:microsoft.com/office/officeart/2005/8/layout/lProcess2"/>
    <dgm:cxn modelId="{AC2C7C5D-208C-4E40-A91C-EF526910D3C5}" type="presOf" srcId="{EFBB2120-20E3-4608-B604-DC171E53979C}" destId="{895B3228-599F-4656-B933-212EFED34FC9}" srcOrd="0" destOrd="0" presId="urn:microsoft.com/office/officeart/2005/8/layout/lProcess2"/>
    <dgm:cxn modelId="{801C805E-D205-4BB1-879A-6557DBAC25B8}" type="presOf" srcId="{7DE21984-4D0B-4D4D-8EBB-9677657A03F1}" destId="{8AA99A68-FF8D-4901-A7E9-885956E7CAAD}" srcOrd="0" destOrd="0" presId="urn:microsoft.com/office/officeart/2005/8/layout/lProcess2"/>
    <dgm:cxn modelId="{0D7AA65E-4A97-4017-8D87-519ADC1274F3}" type="presOf" srcId="{99B67500-786D-4374-845B-EB71DC71F849}" destId="{F3B6623D-CBC3-4D9A-8AAF-402767C00B85}" srcOrd="0" destOrd="0" presId="urn:microsoft.com/office/officeart/2005/8/layout/lProcess2"/>
    <dgm:cxn modelId="{B2D82961-B438-4910-8B71-184CB506F58F}" type="presOf" srcId="{3D6472BE-C165-4B59-9366-9F999A9E71D9}" destId="{7FF82992-B664-4EDC-8341-9690BD193E0A}" srcOrd="0" destOrd="0" presId="urn:microsoft.com/office/officeart/2005/8/layout/lProcess2"/>
    <dgm:cxn modelId="{1A9B5467-D04C-43B6-8A71-5B851D100803}" srcId="{3E0A8647-0D3E-400D-A43C-ADDFBA92D807}" destId="{549BD9B3-A202-481C-8BD7-FE84A11C0F37}" srcOrd="0" destOrd="0" parTransId="{408A3B4F-8578-4B5A-ACE1-C4574864D47E}" sibTransId="{72CABF7C-D2C3-4DFD-B7CC-419A19ACAD54}"/>
    <dgm:cxn modelId="{A6A9314B-8211-4ABE-98C3-55E40331C476}" type="presOf" srcId="{A3571DA8-27C4-423E-B228-E0FD678B2747}" destId="{8F87300B-3703-443A-853A-50901F601E3B}" srcOrd="0" destOrd="0" presId="urn:microsoft.com/office/officeart/2005/8/layout/lProcess2"/>
    <dgm:cxn modelId="{78A29658-B983-48E9-90AD-A45AB8538862}" type="presOf" srcId="{4BC59DAF-0442-44F1-AE4C-62A03618AC40}" destId="{038760EC-DCC9-4A43-9C8D-F1CF0324AA8D}" srcOrd="0" destOrd="0" presId="urn:microsoft.com/office/officeart/2005/8/layout/lProcess2"/>
    <dgm:cxn modelId="{B6981F7B-A962-4635-AF75-E87A67702ED2}" srcId="{3E0A8647-0D3E-400D-A43C-ADDFBA92D807}" destId="{EFBB2120-20E3-4608-B604-DC171E53979C}" srcOrd="1" destOrd="0" parTransId="{BA2D5323-52AA-49CB-848B-26D61E4EC377}" sibTransId="{80D19FA0-F5C6-4276-9675-D65436426242}"/>
    <dgm:cxn modelId="{39C9227D-BC6F-41B2-ABF7-1FE39CC02854}" srcId="{3D6472BE-C165-4B59-9366-9F999A9E71D9}" destId="{3E0A8647-0D3E-400D-A43C-ADDFBA92D807}" srcOrd="0" destOrd="0" parTransId="{A29CB40C-C81A-47B3-BE85-678B60B41A73}" sibTransId="{C73F95ED-6986-448D-9CB1-01FFA1882185}"/>
    <dgm:cxn modelId="{3DF10982-4343-4195-AA1E-A1C747436932}" type="presOf" srcId="{F89FBF5C-72EB-47C2-AE1F-A90550C58313}" destId="{31163425-14DD-476D-9305-114D1341D588}" srcOrd="0" destOrd="0" presId="urn:microsoft.com/office/officeart/2005/8/layout/lProcess2"/>
    <dgm:cxn modelId="{AEBA998B-AAE7-49F8-8C24-9329B1DD82DD}" srcId="{3D6472BE-C165-4B59-9366-9F999A9E71D9}" destId="{AEB38E81-94DF-4B49-A584-DC9BBE12AB15}" srcOrd="2" destOrd="0" parTransId="{24686596-7CFB-4892-9345-7F305AD3E1E6}" sibTransId="{4E41BE98-D936-4FE5-A465-8FCE1510A4CD}"/>
    <dgm:cxn modelId="{AE592790-75B4-43DB-85C1-CC99CC86AFD6}" srcId="{3D6472BE-C165-4B59-9366-9F999A9E71D9}" destId="{F89FBF5C-72EB-47C2-AE1F-A90550C58313}" srcOrd="3" destOrd="0" parTransId="{DC1F5525-D4EC-44A0-B0A3-8DEC2E355336}" sibTransId="{89008FE9-3762-4A0E-AD0E-D6E0C932E2E2}"/>
    <dgm:cxn modelId="{D33D7C91-6FE6-4D01-98D6-637151938E3F}" srcId="{AEB38E81-94DF-4B49-A584-DC9BBE12AB15}" destId="{A3571DA8-27C4-423E-B228-E0FD678B2747}" srcOrd="1" destOrd="0" parTransId="{F0864581-1216-4806-855B-12A4C17853FB}" sibTransId="{12BA24D2-ABEB-458F-8577-7429FACA48C3}"/>
    <dgm:cxn modelId="{91194096-98EF-4782-98B0-1B135CEA4986}" type="presOf" srcId="{3E0A8647-0D3E-400D-A43C-ADDFBA92D807}" destId="{19DF2D0A-B7EC-4879-B055-D3CAD4CF665F}" srcOrd="1" destOrd="0" presId="urn:microsoft.com/office/officeart/2005/8/layout/lProcess2"/>
    <dgm:cxn modelId="{F9DA6F99-0A64-46A9-819A-5005DFC1450E}" type="presOf" srcId="{39C1FB0F-F43B-42FE-BB61-2AB562ECCBC6}" destId="{C1C612F2-A899-4B6A-9982-955AB423A111}" srcOrd="0" destOrd="0" presId="urn:microsoft.com/office/officeart/2005/8/layout/lProcess2"/>
    <dgm:cxn modelId="{5A24719C-12D3-4724-B976-FA1E87577994}" srcId="{AEB38E81-94DF-4B49-A584-DC9BBE12AB15}" destId="{7DE21984-4D0B-4D4D-8EBB-9677657A03F1}" srcOrd="0" destOrd="0" parTransId="{C268EFA1-1644-4719-BA61-20A2FA831C3A}" sibTransId="{359A0BD3-0A38-48E2-946A-1E6EA7853511}"/>
    <dgm:cxn modelId="{43DD23A4-0D5C-4049-9ADF-AB474E38E195}" type="presOf" srcId="{549BD9B3-A202-481C-8BD7-FE84A11C0F37}" destId="{CF041660-26B1-4F34-844B-1881977E09DB}" srcOrd="0" destOrd="0" presId="urn:microsoft.com/office/officeart/2005/8/layout/lProcess2"/>
    <dgm:cxn modelId="{C55C01B6-965A-4CCE-BC42-D6B45F10AB77}" srcId="{3DA2E2E8-4953-4D61-81AC-9A24777D553E}" destId="{99B67500-786D-4374-845B-EB71DC71F849}" srcOrd="0" destOrd="0" parTransId="{3F39E7AC-F13E-4D86-B8B7-EAFDB056B590}" sibTransId="{0BF14318-AB7A-4D80-AF32-222A7F35235B}"/>
    <dgm:cxn modelId="{C4DF85B7-7F4B-4AFB-AD34-5B73F6D7B403}" srcId="{3DA2E2E8-4953-4D61-81AC-9A24777D553E}" destId="{1A26E6DC-00FE-470D-8009-B63DDBA0887F}" srcOrd="2" destOrd="0" parTransId="{72659AAE-F056-43D9-9473-A08DFBCCC482}" sibTransId="{63E83260-174F-471B-AB9D-3377D794B2E9}"/>
    <dgm:cxn modelId="{78225BC1-E659-4357-AD35-59D9CEA33820}" srcId="{F89FBF5C-72EB-47C2-AE1F-A90550C58313}" destId="{03296C24-B7B4-400F-AA64-B50D5C37B1BF}" srcOrd="2" destOrd="0" parTransId="{7495AFFC-B857-47AC-B9E7-2B718045C0AB}" sibTransId="{2FAB9CCD-1B9C-478C-B90A-A25B2E4F90EC}"/>
    <dgm:cxn modelId="{76F26EC3-E421-45CE-8E82-52581CD4FCB9}" srcId="{3E0A8647-0D3E-400D-A43C-ADDFBA92D807}" destId="{4BC59DAF-0442-44F1-AE4C-62A03618AC40}" srcOrd="2" destOrd="0" parTransId="{818B47EA-7FC9-4811-9109-12E7A005D5A3}" sibTransId="{BD330AA8-72D2-4DA3-90CB-AFC8EDE9DF74}"/>
    <dgm:cxn modelId="{11C463D0-4BCB-4354-B322-7AB98613848E}" type="presOf" srcId="{3E0A8647-0D3E-400D-A43C-ADDFBA92D807}" destId="{0171BEBF-A8AC-4BDC-984D-7B2CAAB7953E}" srcOrd="0" destOrd="0" presId="urn:microsoft.com/office/officeart/2005/8/layout/lProcess2"/>
    <dgm:cxn modelId="{0F050DD2-405F-4E41-AA7F-310DF81DF3FC}" srcId="{F89FBF5C-72EB-47C2-AE1F-A90550C58313}" destId="{EB148597-DD35-443F-B893-48E2AA9AB52A}" srcOrd="1" destOrd="0" parTransId="{FCF95C08-EEE3-41A6-91EE-FD9FA3252595}" sibTransId="{2169BED8-2E70-42C5-B368-6E9FF17F18D1}"/>
    <dgm:cxn modelId="{32BB68D9-ECBE-4AD7-AAE2-814251CBFC6B}" srcId="{3DA2E2E8-4953-4D61-81AC-9A24777D553E}" destId="{1FC4E3C8-F427-4C16-ADEE-C086CBDC9D25}" srcOrd="1" destOrd="0" parTransId="{6287AA48-9064-4506-85CC-E611384118C2}" sibTransId="{272A50E9-5D4C-4D5F-AC2B-37796B3A2E53}"/>
    <dgm:cxn modelId="{87EC8FDF-D539-4866-936C-254D8E7BA7DC}" type="presOf" srcId="{EB148597-DD35-443F-B893-48E2AA9AB52A}" destId="{2D7DE5F5-1158-4113-A6F7-A80277135F84}" srcOrd="0" destOrd="0" presId="urn:microsoft.com/office/officeart/2005/8/layout/lProcess2"/>
    <dgm:cxn modelId="{0C7060E5-B9C0-4C79-923B-A7EACAF422EF}" type="presOf" srcId="{F89FBF5C-72EB-47C2-AE1F-A90550C58313}" destId="{647D88D2-D5DE-4D65-BE36-4621531186E8}" srcOrd="1" destOrd="0" presId="urn:microsoft.com/office/officeart/2005/8/layout/lProcess2"/>
    <dgm:cxn modelId="{A72514E8-A1D1-4B89-A7C5-FAA577842766}" type="presOf" srcId="{3DA2E2E8-4953-4D61-81AC-9A24777D553E}" destId="{83FA40F4-73F5-4A0A-A335-43A359690A12}" srcOrd="1" destOrd="0" presId="urn:microsoft.com/office/officeart/2005/8/layout/lProcess2"/>
    <dgm:cxn modelId="{159447FB-7601-4D75-BA13-2E093E14C75C}" type="presOf" srcId="{3DA2E2E8-4953-4D61-81AC-9A24777D553E}" destId="{4DD0B97B-D9E0-47C2-AC1E-DC303B7859D0}" srcOrd="0" destOrd="0" presId="urn:microsoft.com/office/officeart/2005/8/layout/lProcess2"/>
    <dgm:cxn modelId="{80B89DFB-3E23-4A7B-A168-3701DC0DBC54}" srcId="{AEB38E81-94DF-4B49-A584-DC9BBE12AB15}" destId="{C68A7C3F-4E01-45A6-9D78-C8BBC02EFCBB}" srcOrd="2" destOrd="0" parTransId="{5659D2D1-C5D4-460C-8923-5C87178850EA}" sibTransId="{A0E1BD37-0B53-4A87-BF38-44CF3DA31480}"/>
    <dgm:cxn modelId="{1CB3F56F-A67C-471E-9AF1-6FF1B7DE97F6}" type="presParOf" srcId="{7FF82992-B664-4EDC-8341-9690BD193E0A}" destId="{33583259-AA10-4584-933A-A452AE77C11B}" srcOrd="0" destOrd="0" presId="urn:microsoft.com/office/officeart/2005/8/layout/lProcess2"/>
    <dgm:cxn modelId="{AC4C604F-8999-4456-A27A-ADE38EC978A5}" type="presParOf" srcId="{33583259-AA10-4584-933A-A452AE77C11B}" destId="{0171BEBF-A8AC-4BDC-984D-7B2CAAB7953E}" srcOrd="0" destOrd="0" presId="urn:microsoft.com/office/officeart/2005/8/layout/lProcess2"/>
    <dgm:cxn modelId="{BCF043ED-B626-4ADD-9810-5283E7F75354}" type="presParOf" srcId="{33583259-AA10-4584-933A-A452AE77C11B}" destId="{19DF2D0A-B7EC-4879-B055-D3CAD4CF665F}" srcOrd="1" destOrd="0" presId="urn:microsoft.com/office/officeart/2005/8/layout/lProcess2"/>
    <dgm:cxn modelId="{83F61618-4738-4A29-9C48-E36CAC49319E}" type="presParOf" srcId="{33583259-AA10-4584-933A-A452AE77C11B}" destId="{7F578AA9-99E7-4A16-A1E8-2248DD6458D0}" srcOrd="2" destOrd="0" presId="urn:microsoft.com/office/officeart/2005/8/layout/lProcess2"/>
    <dgm:cxn modelId="{A1BFB992-336A-44B7-A25E-A9A710F21234}" type="presParOf" srcId="{7F578AA9-99E7-4A16-A1E8-2248DD6458D0}" destId="{EBF9C60A-9403-4491-BBE7-CEC06A779FC5}" srcOrd="0" destOrd="0" presId="urn:microsoft.com/office/officeart/2005/8/layout/lProcess2"/>
    <dgm:cxn modelId="{98D8ABD4-722B-43E3-8884-14D7FF78B34B}" type="presParOf" srcId="{EBF9C60A-9403-4491-BBE7-CEC06A779FC5}" destId="{CF041660-26B1-4F34-844B-1881977E09DB}" srcOrd="0" destOrd="0" presId="urn:microsoft.com/office/officeart/2005/8/layout/lProcess2"/>
    <dgm:cxn modelId="{1043E784-63EF-4E7F-B995-1F79FA30E945}" type="presParOf" srcId="{EBF9C60A-9403-4491-BBE7-CEC06A779FC5}" destId="{8B1DD2A0-2FBB-44B2-ADFD-3CE76CA3A5D3}" srcOrd="1" destOrd="0" presId="urn:microsoft.com/office/officeart/2005/8/layout/lProcess2"/>
    <dgm:cxn modelId="{85F4D686-8ABE-40D1-B7DE-B58A82868067}" type="presParOf" srcId="{EBF9C60A-9403-4491-BBE7-CEC06A779FC5}" destId="{895B3228-599F-4656-B933-212EFED34FC9}" srcOrd="2" destOrd="0" presId="urn:microsoft.com/office/officeart/2005/8/layout/lProcess2"/>
    <dgm:cxn modelId="{7F3EBC6F-243C-42ED-95CC-E9AC93EAE649}" type="presParOf" srcId="{EBF9C60A-9403-4491-BBE7-CEC06A779FC5}" destId="{FA27183E-DDDB-4CEB-A560-A14189057991}" srcOrd="3" destOrd="0" presId="urn:microsoft.com/office/officeart/2005/8/layout/lProcess2"/>
    <dgm:cxn modelId="{36036BA9-C9EE-4881-ABDC-373627F8336F}" type="presParOf" srcId="{EBF9C60A-9403-4491-BBE7-CEC06A779FC5}" destId="{038760EC-DCC9-4A43-9C8D-F1CF0324AA8D}" srcOrd="4" destOrd="0" presId="urn:microsoft.com/office/officeart/2005/8/layout/lProcess2"/>
    <dgm:cxn modelId="{79A02B23-9FF2-4D26-A248-36735661206F}" type="presParOf" srcId="{7FF82992-B664-4EDC-8341-9690BD193E0A}" destId="{D085B5AF-7530-4497-A696-D3CF4AB7B29E}" srcOrd="1" destOrd="0" presId="urn:microsoft.com/office/officeart/2005/8/layout/lProcess2"/>
    <dgm:cxn modelId="{5826DB52-B173-4E79-A157-D931B17D93F0}" type="presParOf" srcId="{7FF82992-B664-4EDC-8341-9690BD193E0A}" destId="{63AB7A52-FFB7-4A9A-A63B-903D8ECE7E9B}" srcOrd="2" destOrd="0" presId="urn:microsoft.com/office/officeart/2005/8/layout/lProcess2"/>
    <dgm:cxn modelId="{27DF9CE7-1B3D-4AD2-BDC4-BF2F281AD120}" type="presParOf" srcId="{63AB7A52-FFB7-4A9A-A63B-903D8ECE7E9B}" destId="{4DD0B97B-D9E0-47C2-AC1E-DC303B7859D0}" srcOrd="0" destOrd="0" presId="urn:microsoft.com/office/officeart/2005/8/layout/lProcess2"/>
    <dgm:cxn modelId="{A5C41869-61E4-4176-BF43-C0126296DA05}" type="presParOf" srcId="{63AB7A52-FFB7-4A9A-A63B-903D8ECE7E9B}" destId="{83FA40F4-73F5-4A0A-A335-43A359690A12}" srcOrd="1" destOrd="0" presId="urn:microsoft.com/office/officeart/2005/8/layout/lProcess2"/>
    <dgm:cxn modelId="{54218381-69AF-4B25-8931-306D692B1A60}" type="presParOf" srcId="{63AB7A52-FFB7-4A9A-A63B-903D8ECE7E9B}" destId="{09422F13-EF40-4E1E-A76C-190E3813C6EB}" srcOrd="2" destOrd="0" presId="urn:microsoft.com/office/officeart/2005/8/layout/lProcess2"/>
    <dgm:cxn modelId="{E2460FC5-2462-484E-A777-D11A96FBBB09}" type="presParOf" srcId="{09422F13-EF40-4E1E-A76C-190E3813C6EB}" destId="{00E90082-A3B8-4CCA-B336-22B03F085511}" srcOrd="0" destOrd="0" presId="urn:microsoft.com/office/officeart/2005/8/layout/lProcess2"/>
    <dgm:cxn modelId="{0919AD37-A286-48DD-999C-A5534618D920}" type="presParOf" srcId="{00E90082-A3B8-4CCA-B336-22B03F085511}" destId="{F3B6623D-CBC3-4D9A-8AAF-402767C00B85}" srcOrd="0" destOrd="0" presId="urn:microsoft.com/office/officeart/2005/8/layout/lProcess2"/>
    <dgm:cxn modelId="{A3304C8C-34A5-4468-A2EC-AB5FBDCE4089}" type="presParOf" srcId="{00E90082-A3B8-4CCA-B336-22B03F085511}" destId="{BDBFD0CD-D237-4F9C-ACF2-8503C2269C09}" srcOrd="1" destOrd="0" presId="urn:microsoft.com/office/officeart/2005/8/layout/lProcess2"/>
    <dgm:cxn modelId="{1BEB7555-43FD-4D77-9D02-D2E3630975F4}" type="presParOf" srcId="{00E90082-A3B8-4CCA-B336-22B03F085511}" destId="{B7BF10DF-81A3-4510-A7F4-8EB81867E261}" srcOrd="2" destOrd="0" presId="urn:microsoft.com/office/officeart/2005/8/layout/lProcess2"/>
    <dgm:cxn modelId="{4089DE0E-DE72-4BAA-A42A-8DA30A6FB95B}" type="presParOf" srcId="{00E90082-A3B8-4CCA-B336-22B03F085511}" destId="{FF56F9AB-AE5A-4D81-B5AC-4A63A55D72A0}" srcOrd="3" destOrd="0" presId="urn:microsoft.com/office/officeart/2005/8/layout/lProcess2"/>
    <dgm:cxn modelId="{724FBC26-9851-40AD-886B-B9FFAE79B85E}" type="presParOf" srcId="{00E90082-A3B8-4CCA-B336-22B03F085511}" destId="{E461B661-11A5-4146-94E4-D591F9D2E664}" srcOrd="4" destOrd="0" presId="urn:microsoft.com/office/officeart/2005/8/layout/lProcess2"/>
    <dgm:cxn modelId="{C174B19B-B0FC-4DB6-B03D-79E638C47AA8}" type="presParOf" srcId="{7FF82992-B664-4EDC-8341-9690BD193E0A}" destId="{EE01663B-614D-49B0-85A2-CEBC949A4E90}" srcOrd="3" destOrd="0" presId="urn:microsoft.com/office/officeart/2005/8/layout/lProcess2"/>
    <dgm:cxn modelId="{E4D3A399-911D-46EA-B109-F4854A8AB7D6}" type="presParOf" srcId="{7FF82992-B664-4EDC-8341-9690BD193E0A}" destId="{51FD484C-1C37-4EFE-BA8D-48477769ED7A}" srcOrd="4" destOrd="0" presId="urn:microsoft.com/office/officeart/2005/8/layout/lProcess2"/>
    <dgm:cxn modelId="{08BE0B93-B646-427E-A967-E8764A860998}" type="presParOf" srcId="{51FD484C-1C37-4EFE-BA8D-48477769ED7A}" destId="{BEE689BB-673F-406F-92A8-70525C9C80F6}" srcOrd="0" destOrd="0" presId="urn:microsoft.com/office/officeart/2005/8/layout/lProcess2"/>
    <dgm:cxn modelId="{BF980073-067A-4089-AEB3-A62CC014C878}" type="presParOf" srcId="{51FD484C-1C37-4EFE-BA8D-48477769ED7A}" destId="{5C101BFB-8801-4547-BEF9-DB1EF577B261}" srcOrd="1" destOrd="0" presId="urn:microsoft.com/office/officeart/2005/8/layout/lProcess2"/>
    <dgm:cxn modelId="{913C5FE3-38AC-43DE-BC0E-2C339B363BEB}" type="presParOf" srcId="{51FD484C-1C37-4EFE-BA8D-48477769ED7A}" destId="{5C05A337-D78C-4EFE-8AF3-6076505F9054}" srcOrd="2" destOrd="0" presId="urn:microsoft.com/office/officeart/2005/8/layout/lProcess2"/>
    <dgm:cxn modelId="{74440896-FB3D-4193-888A-4382CCED6867}" type="presParOf" srcId="{5C05A337-D78C-4EFE-8AF3-6076505F9054}" destId="{093DDD83-3691-4C42-B881-9554923B3875}" srcOrd="0" destOrd="0" presId="urn:microsoft.com/office/officeart/2005/8/layout/lProcess2"/>
    <dgm:cxn modelId="{420E2712-9960-41AF-A5B8-F3D31C558A9D}" type="presParOf" srcId="{093DDD83-3691-4C42-B881-9554923B3875}" destId="{8AA99A68-FF8D-4901-A7E9-885956E7CAAD}" srcOrd="0" destOrd="0" presId="urn:microsoft.com/office/officeart/2005/8/layout/lProcess2"/>
    <dgm:cxn modelId="{DF5425EF-9D2B-4D77-AFFF-2338061B5163}" type="presParOf" srcId="{093DDD83-3691-4C42-B881-9554923B3875}" destId="{ECE8F055-3DCC-4704-82C5-5327C234446E}" srcOrd="1" destOrd="0" presId="urn:microsoft.com/office/officeart/2005/8/layout/lProcess2"/>
    <dgm:cxn modelId="{3D6DE4A3-ED11-4A3B-BE44-F395545DFB1D}" type="presParOf" srcId="{093DDD83-3691-4C42-B881-9554923B3875}" destId="{8F87300B-3703-443A-853A-50901F601E3B}" srcOrd="2" destOrd="0" presId="urn:microsoft.com/office/officeart/2005/8/layout/lProcess2"/>
    <dgm:cxn modelId="{1B244573-15B7-4BCF-AE71-384B6343106A}" type="presParOf" srcId="{093DDD83-3691-4C42-B881-9554923B3875}" destId="{0BD589DC-B16D-4505-A86C-72DF1A5B4105}" srcOrd="3" destOrd="0" presId="urn:microsoft.com/office/officeart/2005/8/layout/lProcess2"/>
    <dgm:cxn modelId="{07DE3266-A7A3-440B-9288-68F92D1945C9}" type="presParOf" srcId="{093DDD83-3691-4C42-B881-9554923B3875}" destId="{B04DDE92-023D-4238-AD34-F6ECE59951B2}" srcOrd="4" destOrd="0" presId="urn:microsoft.com/office/officeart/2005/8/layout/lProcess2"/>
    <dgm:cxn modelId="{FF0C8027-0367-40C9-9FE2-72A9EA00D672}" type="presParOf" srcId="{7FF82992-B664-4EDC-8341-9690BD193E0A}" destId="{1AA4BB11-BAD3-4B95-87D4-449BA5B9476F}" srcOrd="5" destOrd="0" presId="urn:microsoft.com/office/officeart/2005/8/layout/lProcess2"/>
    <dgm:cxn modelId="{9428E8A3-9444-4B83-964D-63AFA30E35A2}" type="presParOf" srcId="{7FF82992-B664-4EDC-8341-9690BD193E0A}" destId="{8AF80E52-AFA3-4CE0-B86C-C9EF9F4EA880}" srcOrd="6" destOrd="0" presId="urn:microsoft.com/office/officeart/2005/8/layout/lProcess2"/>
    <dgm:cxn modelId="{586D7E09-36E0-4F15-9C05-77DC04864D8F}" type="presParOf" srcId="{8AF80E52-AFA3-4CE0-B86C-C9EF9F4EA880}" destId="{31163425-14DD-476D-9305-114D1341D588}" srcOrd="0" destOrd="0" presId="urn:microsoft.com/office/officeart/2005/8/layout/lProcess2"/>
    <dgm:cxn modelId="{E4394FD8-EBAB-451C-856A-3BCF2501A7D9}" type="presParOf" srcId="{8AF80E52-AFA3-4CE0-B86C-C9EF9F4EA880}" destId="{647D88D2-D5DE-4D65-BE36-4621531186E8}" srcOrd="1" destOrd="0" presId="urn:microsoft.com/office/officeart/2005/8/layout/lProcess2"/>
    <dgm:cxn modelId="{F887F326-19AD-40DB-A364-0A8B185C437B}" type="presParOf" srcId="{8AF80E52-AFA3-4CE0-B86C-C9EF9F4EA880}" destId="{7308737E-8A00-41A5-AE5D-AA9DEEAF632B}" srcOrd="2" destOrd="0" presId="urn:microsoft.com/office/officeart/2005/8/layout/lProcess2"/>
    <dgm:cxn modelId="{6269ED84-4649-4856-A4DD-F9C35B00676F}" type="presParOf" srcId="{7308737E-8A00-41A5-AE5D-AA9DEEAF632B}" destId="{56B57C3F-9EE1-40F1-9B86-562E28917A16}" srcOrd="0" destOrd="0" presId="urn:microsoft.com/office/officeart/2005/8/layout/lProcess2"/>
    <dgm:cxn modelId="{71A336BD-9468-4BAB-8DC6-7684650B3B9E}" type="presParOf" srcId="{56B57C3F-9EE1-40F1-9B86-562E28917A16}" destId="{C1C612F2-A899-4B6A-9982-955AB423A111}" srcOrd="0" destOrd="0" presId="urn:microsoft.com/office/officeart/2005/8/layout/lProcess2"/>
    <dgm:cxn modelId="{575E8E20-8AD6-47C6-B80A-CACAC5E2ECF6}" type="presParOf" srcId="{56B57C3F-9EE1-40F1-9B86-562E28917A16}" destId="{8F894999-925F-4E57-8951-8CB664DC1FD6}" srcOrd="1" destOrd="0" presId="urn:microsoft.com/office/officeart/2005/8/layout/lProcess2"/>
    <dgm:cxn modelId="{A0FBF195-C4CD-42EE-A108-77CCCFB41DAC}" type="presParOf" srcId="{56B57C3F-9EE1-40F1-9B86-562E28917A16}" destId="{2D7DE5F5-1158-4113-A6F7-A80277135F84}" srcOrd="2" destOrd="0" presId="urn:microsoft.com/office/officeart/2005/8/layout/lProcess2"/>
    <dgm:cxn modelId="{6B675F99-B072-4B85-98C5-17D2EC98E41E}" type="presParOf" srcId="{56B57C3F-9EE1-40F1-9B86-562E28917A16}" destId="{C28C3DAC-32D6-4476-8B4D-C85B406FB255}" srcOrd="3" destOrd="0" presId="urn:microsoft.com/office/officeart/2005/8/layout/lProcess2"/>
    <dgm:cxn modelId="{4C9E6B87-7663-495C-8597-C9878393FE40}" type="presParOf" srcId="{56B57C3F-9EE1-40F1-9B86-562E28917A16}" destId="{CAC16C41-35EA-4DC0-9F30-3C2463AC0EA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7C42C-ED33-401A-919B-F3E340689BA4}">
      <dsp:nvSpPr>
        <dsp:cNvPr id="0" name=""/>
        <dsp:cNvSpPr/>
      </dsp:nvSpPr>
      <dsp:spPr>
        <a:xfrm>
          <a:off x="1072" y="0"/>
          <a:ext cx="2788200" cy="511256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Proloog</a:t>
          </a:r>
          <a:br>
            <a:rPr lang="nl-BE" sz="3100" kern="1200" dirty="0"/>
          </a:br>
          <a:r>
            <a:rPr lang="nl-BE" sz="3100" kern="1200" dirty="0"/>
            <a:t>(1:1-3:6)</a:t>
          </a:r>
        </a:p>
      </dsp:txBody>
      <dsp:txXfrm>
        <a:off x="1072" y="0"/>
        <a:ext cx="2788200" cy="1533770"/>
      </dsp:txXfrm>
    </dsp:sp>
    <dsp:sp modelId="{9A5FA146-B944-4F4B-9DBF-407682DF7163}">
      <dsp:nvSpPr>
        <dsp:cNvPr id="0" name=""/>
        <dsp:cNvSpPr/>
      </dsp:nvSpPr>
      <dsp:spPr>
        <a:xfrm>
          <a:off x="279892" y="1535268"/>
          <a:ext cx="2230560" cy="1541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Politiek (1:1-2:5)</a:t>
          </a:r>
        </a:p>
      </dsp:txBody>
      <dsp:txXfrm>
        <a:off x="325041" y="1580417"/>
        <a:ext cx="2140262" cy="1451211"/>
      </dsp:txXfrm>
    </dsp:sp>
    <dsp:sp modelId="{0AF33423-8BF0-4CEA-BA18-8E097CF431CD}">
      <dsp:nvSpPr>
        <dsp:cNvPr id="0" name=""/>
        <dsp:cNvSpPr/>
      </dsp:nvSpPr>
      <dsp:spPr>
        <a:xfrm>
          <a:off x="279892" y="3313932"/>
          <a:ext cx="2230560" cy="1541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Religieus (2:6-3:6)</a:t>
          </a:r>
        </a:p>
      </dsp:txBody>
      <dsp:txXfrm>
        <a:off x="325041" y="3359081"/>
        <a:ext cx="2140262" cy="1451211"/>
      </dsp:txXfrm>
    </dsp:sp>
    <dsp:sp modelId="{FE762EAD-0761-4ACE-8D28-70F34E3F316A}">
      <dsp:nvSpPr>
        <dsp:cNvPr id="0" name=""/>
        <dsp:cNvSpPr/>
      </dsp:nvSpPr>
      <dsp:spPr>
        <a:xfrm>
          <a:off x="2998387" y="0"/>
          <a:ext cx="2788200" cy="511256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Grote en kleine rechters</a:t>
          </a:r>
          <a:br>
            <a:rPr lang="nl-BE" sz="3100" kern="1200" dirty="0"/>
          </a:br>
          <a:r>
            <a:rPr lang="nl-BE" sz="3100" kern="1200" dirty="0"/>
            <a:t>(3:7-16:31)</a:t>
          </a:r>
        </a:p>
      </dsp:txBody>
      <dsp:txXfrm>
        <a:off x="2998387" y="0"/>
        <a:ext cx="2788200" cy="1533770"/>
      </dsp:txXfrm>
    </dsp:sp>
    <dsp:sp modelId="{67A52854-6221-4F0A-A00D-FED8BDAF451C}">
      <dsp:nvSpPr>
        <dsp:cNvPr id="0" name=""/>
        <dsp:cNvSpPr/>
      </dsp:nvSpPr>
      <dsp:spPr>
        <a:xfrm>
          <a:off x="3277207" y="1534020"/>
          <a:ext cx="2230560" cy="49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Othniël</a:t>
          </a:r>
          <a:r>
            <a:rPr lang="nl-BE" sz="1400" kern="1200" dirty="0"/>
            <a:t> (3:7-11)</a:t>
          </a:r>
        </a:p>
      </dsp:txBody>
      <dsp:txXfrm>
        <a:off x="3291583" y="1548396"/>
        <a:ext cx="2201808" cy="462096"/>
      </dsp:txXfrm>
    </dsp:sp>
    <dsp:sp modelId="{634BB8FF-0141-4F9E-90CA-2D333F5F9DE9}">
      <dsp:nvSpPr>
        <dsp:cNvPr id="0" name=""/>
        <dsp:cNvSpPr/>
      </dsp:nvSpPr>
      <dsp:spPr>
        <a:xfrm>
          <a:off x="3277207" y="2100384"/>
          <a:ext cx="2230560" cy="49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Ehud</a:t>
          </a:r>
          <a:r>
            <a:rPr lang="nl-BE" sz="1400" kern="1200" dirty="0"/>
            <a:t> (3:12-31)</a:t>
          </a:r>
        </a:p>
      </dsp:txBody>
      <dsp:txXfrm>
        <a:off x="3291583" y="2114760"/>
        <a:ext cx="2201808" cy="462096"/>
      </dsp:txXfrm>
    </dsp:sp>
    <dsp:sp modelId="{955F9C53-59B4-4896-A090-66B8644C646B}">
      <dsp:nvSpPr>
        <dsp:cNvPr id="0" name=""/>
        <dsp:cNvSpPr/>
      </dsp:nvSpPr>
      <dsp:spPr>
        <a:xfrm>
          <a:off x="3277207" y="2666748"/>
          <a:ext cx="2230560" cy="49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Debora, Barak, </a:t>
          </a:r>
          <a:r>
            <a:rPr lang="nl-BE" sz="1400" kern="1200" dirty="0" err="1"/>
            <a:t>Jaël</a:t>
          </a:r>
          <a:r>
            <a:rPr lang="nl-BE" sz="1400" kern="1200" dirty="0"/>
            <a:t> (4-5)</a:t>
          </a:r>
        </a:p>
      </dsp:txBody>
      <dsp:txXfrm>
        <a:off x="3291583" y="2681124"/>
        <a:ext cx="2201808" cy="462096"/>
      </dsp:txXfrm>
    </dsp:sp>
    <dsp:sp modelId="{62BAC516-502A-4635-B3FA-BAB5B05C9830}">
      <dsp:nvSpPr>
        <dsp:cNvPr id="0" name=""/>
        <dsp:cNvSpPr/>
      </dsp:nvSpPr>
      <dsp:spPr>
        <a:xfrm>
          <a:off x="3277207" y="3233112"/>
          <a:ext cx="2230560" cy="49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Gideon, </a:t>
          </a:r>
          <a:r>
            <a:rPr lang="nl-BE" sz="1400" kern="1200" dirty="0" err="1"/>
            <a:t>Abimelech</a:t>
          </a:r>
          <a:r>
            <a:rPr lang="nl-BE" sz="1400" kern="1200" dirty="0"/>
            <a:t>, </a:t>
          </a:r>
          <a:r>
            <a:rPr lang="nl-BE" sz="1400" kern="1200" dirty="0" err="1"/>
            <a:t>Tola</a:t>
          </a:r>
          <a:r>
            <a:rPr lang="nl-BE" sz="1400" kern="1200" dirty="0"/>
            <a:t>, </a:t>
          </a:r>
          <a:r>
            <a:rPr lang="nl-BE" sz="1400" kern="1200" dirty="0" err="1"/>
            <a:t>Jaïr</a:t>
          </a:r>
          <a:r>
            <a:rPr lang="nl-BE" sz="1400" kern="1200" dirty="0"/>
            <a:t> (6:1-10:5)</a:t>
          </a:r>
        </a:p>
      </dsp:txBody>
      <dsp:txXfrm>
        <a:off x="3291583" y="3247488"/>
        <a:ext cx="2201808" cy="462096"/>
      </dsp:txXfrm>
    </dsp:sp>
    <dsp:sp modelId="{DF35F982-E09A-45A2-8DD4-CA64829CCB08}">
      <dsp:nvSpPr>
        <dsp:cNvPr id="0" name=""/>
        <dsp:cNvSpPr/>
      </dsp:nvSpPr>
      <dsp:spPr>
        <a:xfrm>
          <a:off x="3277207" y="3799476"/>
          <a:ext cx="2230560" cy="49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Jefta</a:t>
          </a:r>
          <a:r>
            <a:rPr lang="nl-BE" sz="1400" kern="1200" dirty="0"/>
            <a:t>, </a:t>
          </a:r>
          <a:r>
            <a:rPr lang="nl-BE" sz="1400" kern="1200" dirty="0" err="1"/>
            <a:t>Ibson</a:t>
          </a:r>
          <a:r>
            <a:rPr lang="nl-BE" sz="1400" kern="1200" dirty="0"/>
            <a:t>, </a:t>
          </a:r>
          <a:r>
            <a:rPr lang="nl-BE" sz="1400" kern="1200" dirty="0" err="1"/>
            <a:t>Elon</a:t>
          </a:r>
          <a:r>
            <a:rPr lang="nl-BE" sz="1400" kern="1200" dirty="0"/>
            <a:t>, </a:t>
          </a:r>
          <a:r>
            <a:rPr lang="nl-BE" sz="1400" kern="1200" dirty="0" err="1"/>
            <a:t>Abdon</a:t>
          </a:r>
          <a:r>
            <a:rPr lang="nl-BE" sz="1400" kern="1200" dirty="0"/>
            <a:t> (10:5-12:15)</a:t>
          </a:r>
        </a:p>
      </dsp:txBody>
      <dsp:txXfrm>
        <a:off x="3291583" y="3813852"/>
        <a:ext cx="2201808" cy="462096"/>
      </dsp:txXfrm>
    </dsp:sp>
    <dsp:sp modelId="{CEA3A621-EE2E-4F6C-9485-906D306CCCDA}">
      <dsp:nvSpPr>
        <dsp:cNvPr id="0" name=""/>
        <dsp:cNvSpPr/>
      </dsp:nvSpPr>
      <dsp:spPr>
        <a:xfrm>
          <a:off x="3277207" y="4365840"/>
          <a:ext cx="2230560" cy="49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Simson (13-16)</a:t>
          </a:r>
        </a:p>
      </dsp:txBody>
      <dsp:txXfrm>
        <a:off x="3291583" y="4380216"/>
        <a:ext cx="2201808" cy="462096"/>
      </dsp:txXfrm>
    </dsp:sp>
    <dsp:sp modelId="{24A81A15-BAE4-416C-8E6F-17D40613128C}">
      <dsp:nvSpPr>
        <dsp:cNvPr id="0" name=""/>
        <dsp:cNvSpPr/>
      </dsp:nvSpPr>
      <dsp:spPr>
        <a:xfrm>
          <a:off x="5995703" y="0"/>
          <a:ext cx="2788200" cy="511256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Epiloog</a:t>
          </a:r>
          <a:br>
            <a:rPr lang="nl-BE" sz="3100" kern="1200" dirty="0"/>
          </a:br>
          <a:r>
            <a:rPr lang="nl-BE" sz="3100" kern="1200" dirty="0"/>
            <a:t>(17:1-21:25)</a:t>
          </a:r>
        </a:p>
      </dsp:txBody>
      <dsp:txXfrm>
        <a:off x="5995703" y="0"/>
        <a:ext cx="2788200" cy="1533770"/>
      </dsp:txXfrm>
    </dsp:sp>
    <dsp:sp modelId="{C0BD8CCF-EB96-4DC0-BA53-79297126A259}">
      <dsp:nvSpPr>
        <dsp:cNvPr id="0" name=""/>
        <dsp:cNvSpPr/>
      </dsp:nvSpPr>
      <dsp:spPr>
        <a:xfrm>
          <a:off x="6274523" y="1535268"/>
          <a:ext cx="2230560" cy="1541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Religieus (17-18)</a:t>
          </a:r>
        </a:p>
      </dsp:txBody>
      <dsp:txXfrm>
        <a:off x="6319672" y="1580417"/>
        <a:ext cx="2140262" cy="1451211"/>
      </dsp:txXfrm>
    </dsp:sp>
    <dsp:sp modelId="{29BD1216-7388-4D87-8785-221BEF107C60}">
      <dsp:nvSpPr>
        <dsp:cNvPr id="0" name=""/>
        <dsp:cNvSpPr/>
      </dsp:nvSpPr>
      <dsp:spPr>
        <a:xfrm>
          <a:off x="6274523" y="3313932"/>
          <a:ext cx="2230560" cy="1541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Politiek (19-21)</a:t>
          </a:r>
        </a:p>
      </dsp:txBody>
      <dsp:txXfrm>
        <a:off x="6319672" y="3359081"/>
        <a:ext cx="2140262" cy="1451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B997A-B2B7-4351-A0AE-0BFB13E51D87}">
      <dsp:nvSpPr>
        <dsp:cNvPr id="0" name=""/>
        <dsp:cNvSpPr/>
      </dsp:nvSpPr>
      <dsp:spPr>
        <a:xfrm>
          <a:off x="0" y="442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034E0-B0BB-408D-AA65-9BA941501F5E}">
      <dsp:nvSpPr>
        <dsp:cNvPr id="0" name=""/>
        <dsp:cNvSpPr/>
      </dsp:nvSpPr>
      <dsp:spPr>
        <a:xfrm>
          <a:off x="0" y="442"/>
          <a:ext cx="7886700" cy="72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A – Gideon heeft 70 zonen (8:30)</a:t>
          </a:r>
        </a:p>
      </dsp:txBody>
      <dsp:txXfrm>
        <a:off x="0" y="442"/>
        <a:ext cx="7886700" cy="725310"/>
      </dsp:txXfrm>
    </dsp:sp>
    <dsp:sp modelId="{13D49A85-9B33-4E5D-B0B1-1D65F8166637}">
      <dsp:nvSpPr>
        <dsp:cNvPr id="0" name=""/>
        <dsp:cNvSpPr/>
      </dsp:nvSpPr>
      <dsp:spPr>
        <a:xfrm>
          <a:off x="0" y="725753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B9CDB-3CE1-4B74-B171-F39971EF6C11}">
      <dsp:nvSpPr>
        <dsp:cNvPr id="0" name=""/>
        <dsp:cNvSpPr/>
      </dsp:nvSpPr>
      <dsp:spPr>
        <a:xfrm>
          <a:off x="0" y="725753"/>
          <a:ext cx="7886700" cy="72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B – </a:t>
          </a:r>
          <a:r>
            <a:rPr lang="nl-BE" sz="2500" kern="1200" dirty="0" err="1"/>
            <a:t>Jaïr</a:t>
          </a:r>
          <a:r>
            <a:rPr lang="nl-BE" sz="2500" kern="1200" dirty="0"/>
            <a:t> heeft 30 zonen, ezels en steden (10:4)</a:t>
          </a:r>
        </a:p>
      </dsp:txBody>
      <dsp:txXfrm>
        <a:off x="0" y="725753"/>
        <a:ext cx="7886700" cy="725310"/>
      </dsp:txXfrm>
    </dsp:sp>
    <dsp:sp modelId="{48775875-DC4F-4692-A957-D279AA2D1087}">
      <dsp:nvSpPr>
        <dsp:cNvPr id="0" name=""/>
        <dsp:cNvSpPr/>
      </dsp:nvSpPr>
      <dsp:spPr>
        <a:xfrm>
          <a:off x="0" y="1451063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D6375-5EB8-418C-8AF7-E9F450966356}">
      <dsp:nvSpPr>
        <dsp:cNvPr id="0" name=""/>
        <dsp:cNvSpPr/>
      </dsp:nvSpPr>
      <dsp:spPr>
        <a:xfrm>
          <a:off x="0" y="1451063"/>
          <a:ext cx="7886700" cy="72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X – </a:t>
          </a:r>
          <a:r>
            <a:rPr lang="nl-BE" sz="2500" kern="1200" dirty="0" err="1"/>
            <a:t>Jefta</a:t>
          </a:r>
          <a:r>
            <a:rPr lang="nl-BE" sz="2500" kern="1200" dirty="0"/>
            <a:t> heeft één dochter (11:34)</a:t>
          </a:r>
        </a:p>
      </dsp:txBody>
      <dsp:txXfrm>
        <a:off x="0" y="1451063"/>
        <a:ext cx="7886700" cy="725310"/>
      </dsp:txXfrm>
    </dsp:sp>
    <dsp:sp modelId="{9905F27A-A544-45BD-B7FC-019B61879F3F}">
      <dsp:nvSpPr>
        <dsp:cNvPr id="0" name=""/>
        <dsp:cNvSpPr/>
      </dsp:nvSpPr>
      <dsp:spPr>
        <a:xfrm>
          <a:off x="0" y="217637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8272E-992F-4F0B-B73A-75CAD81073EB}">
      <dsp:nvSpPr>
        <dsp:cNvPr id="0" name=""/>
        <dsp:cNvSpPr/>
      </dsp:nvSpPr>
      <dsp:spPr>
        <a:xfrm>
          <a:off x="0" y="2176374"/>
          <a:ext cx="7886700" cy="72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B’ – </a:t>
          </a:r>
          <a:r>
            <a:rPr lang="nl-BE" sz="2500" kern="1200" dirty="0" err="1"/>
            <a:t>Ibzan</a:t>
          </a:r>
          <a:r>
            <a:rPr lang="nl-BE" sz="2500" kern="1200" dirty="0"/>
            <a:t> heeft 30 zonen, dochters en schoonzonen (12:9)</a:t>
          </a:r>
        </a:p>
      </dsp:txBody>
      <dsp:txXfrm>
        <a:off x="0" y="2176374"/>
        <a:ext cx="7886700" cy="725310"/>
      </dsp:txXfrm>
    </dsp:sp>
    <dsp:sp modelId="{E6DA972A-54C8-4ABA-A7C4-89C6997FF5F8}">
      <dsp:nvSpPr>
        <dsp:cNvPr id="0" name=""/>
        <dsp:cNvSpPr/>
      </dsp:nvSpPr>
      <dsp:spPr>
        <a:xfrm>
          <a:off x="0" y="290168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7160E-3A7E-4C8B-80ED-89DDDDDC1787}">
      <dsp:nvSpPr>
        <dsp:cNvPr id="0" name=""/>
        <dsp:cNvSpPr/>
      </dsp:nvSpPr>
      <dsp:spPr>
        <a:xfrm>
          <a:off x="0" y="2901684"/>
          <a:ext cx="7886700" cy="72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A’ – Abdon heeft 40 zonen en 30 kleinkinderen (12:14)</a:t>
          </a:r>
          <a:endParaRPr lang="nl-BE" sz="2500" kern="1200" dirty="0"/>
        </a:p>
      </dsp:txBody>
      <dsp:txXfrm>
        <a:off x="0" y="2901684"/>
        <a:ext cx="7886700" cy="72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94473-EC17-41AB-886D-0FB63F5CA1D8}">
      <dsp:nvSpPr>
        <dsp:cNvPr id="0" name=""/>
        <dsp:cNvSpPr/>
      </dsp:nvSpPr>
      <dsp:spPr>
        <a:xfrm>
          <a:off x="3960" y="217143"/>
          <a:ext cx="2566071" cy="21994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00E7F-6641-4C41-B5F5-36AD1C16EE05}">
      <dsp:nvSpPr>
        <dsp:cNvPr id="0" name=""/>
        <dsp:cNvSpPr/>
      </dsp:nvSpPr>
      <dsp:spPr>
        <a:xfrm>
          <a:off x="3960" y="1756742"/>
          <a:ext cx="2566071" cy="527862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1</a:t>
          </a:r>
        </a:p>
      </dsp:txBody>
      <dsp:txXfrm>
        <a:off x="3960" y="1756742"/>
        <a:ext cx="2566071" cy="527862"/>
      </dsp:txXfrm>
    </dsp:sp>
    <dsp:sp modelId="{EB6D545D-22FC-46AD-B292-E6D97AEB5A2F}">
      <dsp:nvSpPr>
        <dsp:cNvPr id="0" name=""/>
        <dsp:cNvSpPr/>
      </dsp:nvSpPr>
      <dsp:spPr>
        <a:xfrm>
          <a:off x="2831764" y="217143"/>
          <a:ext cx="2566071" cy="219942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CE9C5-6D4B-4F70-960A-0BFA3EDD95D7}">
      <dsp:nvSpPr>
        <dsp:cNvPr id="0" name=""/>
        <dsp:cNvSpPr/>
      </dsp:nvSpPr>
      <dsp:spPr>
        <a:xfrm>
          <a:off x="2831764" y="1756742"/>
          <a:ext cx="2566071" cy="527862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2</a:t>
          </a:r>
        </a:p>
      </dsp:txBody>
      <dsp:txXfrm>
        <a:off x="2831764" y="1756742"/>
        <a:ext cx="2566071" cy="527862"/>
      </dsp:txXfrm>
    </dsp:sp>
    <dsp:sp modelId="{1CE0CAE7-D9B5-4C64-B741-0C6AB0C347A6}">
      <dsp:nvSpPr>
        <dsp:cNvPr id="0" name=""/>
        <dsp:cNvSpPr/>
      </dsp:nvSpPr>
      <dsp:spPr>
        <a:xfrm>
          <a:off x="5659567" y="217143"/>
          <a:ext cx="2566071" cy="219942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4A58F-4E1F-4792-BEEC-A7D9107F8E78}">
      <dsp:nvSpPr>
        <dsp:cNvPr id="0" name=""/>
        <dsp:cNvSpPr/>
      </dsp:nvSpPr>
      <dsp:spPr>
        <a:xfrm>
          <a:off x="5659567" y="1756742"/>
          <a:ext cx="2566071" cy="527862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3</a:t>
          </a:r>
        </a:p>
      </dsp:txBody>
      <dsp:txXfrm>
        <a:off x="5659567" y="1756742"/>
        <a:ext cx="2566071" cy="527862"/>
      </dsp:txXfrm>
    </dsp:sp>
    <dsp:sp modelId="{72818C37-E7BE-4A25-BFF0-FEEC019CFD30}">
      <dsp:nvSpPr>
        <dsp:cNvPr id="0" name=""/>
        <dsp:cNvSpPr/>
      </dsp:nvSpPr>
      <dsp:spPr>
        <a:xfrm>
          <a:off x="1417862" y="2673177"/>
          <a:ext cx="2566071" cy="219942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7612F-A284-4974-A054-CE56143809E2}">
      <dsp:nvSpPr>
        <dsp:cNvPr id="0" name=""/>
        <dsp:cNvSpPr/>
      </dsp:nvSpPr>
      <dsp:spPr>
        <a:xfrm>
          <a:off x="1417862" y="4212776"/>
          <a:ext cx="2566071" cy="527862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4</a:t>
          </a:r>
        </a:p>
      </dsp:txBody>
      <dsp:txXfrm>
        <a:off x="1417862" y="4212776"/>
        <a:ext cx="2566071" cy="527862"/>
      </dsp:txXfrm>
    </dsp:sp>
    <dsp:sp modelId="{8DCB5892-4D98-45A2-8CC3-D85082CE05AB}">
      <dsp:nvSpPr>
        <dsp:cNvPr id="0" name=""/>
        <dsp:cNvSpPr/>
      </dsp:nvSpPr>
      <dsp:spPr>
        <a:xfrm>
          <a:off x="4245665" y="2673177"/>
          <a:ext cx="2566071" cy="219942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433CC-1C10-4F68-A858-C814DBBA1A40}">
      <dsp:nvSpPr>
        <dsp:cNvPr id="0" name=""/>
        <dsp:cNvSpPr/>
      </dsp:nvSpPr>
      <dsp:spPr>
        <a:xfrm>
          <a:off x="4245665" y="4212776"/>
          <a:ext cx="2566071" cy="527862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5</a:t>
          </a:r>
        </a:p>
      </dsp:txBody>
      <dsp:txXfrm>
        <a:off x="4245665" y="4212776"/>
        <a:ext cx="2566071" cy="527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1BEBF-A8AC-4BDC-984D-7B2CAAB7953E}">
      <dsp:nvSpPr>
        <dsp:cNvPr id="0" name=""/>
        <dsp:cNvSpPr/>
      </dsp:nvSpPr>
      <dsp:spPr>
        <a:xfrm>
          <a:off x="2117" y="0"/>
          <a:ext cx="2078281" cy="498479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Naomi verliest alles (1)</a:t>
          </a:r>
        </a:p>
      </dsp:txBody>
      <dsp:txXfrm>
        <a:off x="2117" y="0"/>
        <a:ext cx="2078281" cy="1495437"/>
      </dsp:txXfrm>
    </dsp:sp>
    <dsp:sp modelId="{CF041660-26B1-4F34-844B-1881977E09DB}">
      <dsp:nvSpPr>
        <dsp:cNvPr id="0" name=""/>
        <dsp:cNvSpPr/>
      </dsp:nvSpPr>
      <dsp:spPr>
        <a:xfrm>
          <a:off x="209946" y="1495863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Familie van </a:t>
          </a:r>
          <a:r>
            <a:rPr lang="nl-BE" sz="2000" kern="1200" dirty="0" err="1"/>
            <a:t>Elimelech</a:t>
          </a:r>
          <a:r>
            <a:rPr lang="nl-BE" sz="2000" kern="1200" dirty="0"/>
            <a:t> (1:1-5)</a:t>
          </a:r>
        </a:p>
      </dsp:txBody>
      <dsp:txXfrm>
        <a:off x="238629" y="1524546"/>
        <a:ext cx="1605259" cy="921945"/>
      </dsp:txXfrm>
    </dsp:sp>
    <dsp:sp modelId="{895B3228-599F-4656-B933-212EFED34FC9}">
      <dsp:nvSpPr>
        <dsp:cNvPr id="0" name=""/>
        <dsp:cNvSpPr/>
      </dsp:nvSpPr>
      <dsp:spPr>
        <a:xfrm>
          <a:off x="209946" y="2625838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Huwelijken (1:6-18)</a:t>
          </a:r>
        </a:p>
      </dsp:txBody>
      <dsp:txXfrm>
        <a:off x="238629" y="2654521"/>
        <a:ext cx="1605259" cy="921945"/>
      </dsp:txXfrm>
    </dsp:sp>
    <dsp:sp modelId="{038760EC-DCC9-4A43-9C8D-F1CF0324AA8D}">
      <dsp:nvSpPr>
        <dsp:cNvPr id="0" name=""/>
        <dsp:cNvSpPr/>
      </dsp:nvSpPr>
      <dsp:spPr>
        <a:xfrm>
          <a:off x="209946" y="3755813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Leegte</a:t>
          </a:r>
          <a:br>
            <a:rPr lang="nl-BE" sz="2000" kern="1200" dirty="0"/>
          </a:br>
          <a:r>
            <a:rPr lang="nl-BE" sz="2000" kern="1200" dirty="0"/>
            <a:t>(1:19-22)</a:t>
          </a:r>
        </a:p>
      </dsp:txBody>
      <dsp:txXfrm>
        <a:off x="238629" y="3784496"/>
        <a:ext cx="1605259" cy="921945"/>
      </dsp:txXfrm>
    </dsp:sp>
    <dsp:sp modelId="{4DD0B97B-D9E0-47C2-AC1E-DC303B7859D0}">
      <dsp:nvSpPr>
        <dsp:cNvPr id="0" name=""/>
        <dsp:cNvSpPr/>
      </dsp:nvSpPr>
      <dsp:spPr>
        <a:xfrm>
          <a:off x="2236270" y="0"/>
          <a:ext cx="2078281" cy="498479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Akker: Ruth ontmoet Boaz (2)</a:t>
          </a:r>
        </a:p>
      </dsp:txBody>
      <dsp:txXfrm>
        <a:off x="2236270" y="0"/>
        <a:ext cx="2078281" cy="1495437"/>
      </dsp:txXfrm>
    </dsp:sp>
    <dsp:sp modelId="{F3B6623D-CBC3-4D9A-8AAF-402767C00B85}">
      <dsp:nvSpPr>
        <dsp:cNvPr id="0" name=""/>
        <dsp:cNvSpPr/>
      </dsp:nvSpPr>
      <dsp:spPr>
        <a:xfrm>
          <a:off x="2444098" y="1495863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Gesprek Naomi-Ruth (2:1-2)</a:t>
          </a:r>
        </a:p>
      </dsp:txBody>
      <dsp:txXfrm>
        <a:off x="2472781" y="1524546"/>
        <a:ext cx="1605259" cy="921945"/>
      </dsp:txXfrm>
    </dsp:sp>
    <dsp:sp modelId="{B7BF10DF-81A3-4510-A7F4-8EB81867E261}">
      <dsp:nvSpPr>
        <dsp:cNvPr id="0" name=""/>
        <dsp:cNvSpPr/>
      </dsp:nvSpPr>
      <dsp:spPr>
        <a:xfrm>
          <a:off x="2444098" y="2625838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Gesprek Ruth-Boaz (2:3-17)</a:t>
          </a:r>
        </a:p>
      </dsp:txBody>
      <dsp:txXfrm>
        <a:off x="2472781" y="2654521"/>
        <a:ext cx="1605259" cy="921945"/>
      </dsp:txXfrm>
    </dsp:sp>
    <dsp:sp modelId="{E461B661-11A5-4146-94E4-D591F9D2E664}">
      <dsp:nvSpPr>
        <dsp:cNvPr id="0" name=""/>
        <dsp:cNvSpPr/>
      </dsp:nvSpPr>
      <dsp:spPr>
        <a:xfrm>
          <a:off x="2444098" y="3755813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Gesprek Ruth-Naomi</a:t>
          </a:r>
          <a:br>
            <a:rPr lang="nl-BE" sz="2000" kern="1200" dirty="0"/>
          </a:br>
          <a:r>
            <a:rPr lang="nl-BE" sz="2000" kern="1200" dirty="0"/>
            <a:t>(2:18-23)</a:t>
          </a:r>
        </a:p>
      </dsp:txBody>
      <dsp:txXfrm>
        <a:off x="2472781" y="3784496"/>
        <a:ext cx="1605259" cy="921945"/>
      </dsp:txXfrm>
    </dsp:sp>
    <dsp:sp modelId="{BEE689BB-673F-406F-92A8-70525C9C80F6}">
      <dsp:nvSpPr>
        <dsp:cNvPr id="0" name=""/>
        <dsp:cNvSpPr/>
      </dsp:nvSpPr>
      <dsp:spPr>
        <a:xfrm>
          <a:off x="4470423" y="0"/>
          <a:ext cx="2078281" cy="498479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Dorsvloer: Ruth benadert Boaz (3)</a:t>
          </a:r>
        </a:p>
      </dsp:txBody>
      <dsp:txXfrm>
        <a:off x="4470423" y="0"/>
        <a:ext cx="2078281" cy="1495437"/>
      </dsp:txXfrm>
    </dsp:sp>
    <dsp:sp modelId="{8AA99A68-FF8D-4901-A7E9-885956E7CAAD}">
      <dsp:nvSpPr>
        <dsp:cNvPr id="0" name=""/>
        <dsp:cNvSpPr/>
      </dsp:nvSpPr>
      <dsp:spPr>
        <a:xfrm>
          <a:off x="4678251" y="1495863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Gesprek Naomi-Ruth (3:1-5)</a:t>
          </a:r>
        </a:p>
      </dsp:txBody>
      <dsp:txXfrm>
        <a:off x="4706934" y="1524546"/>
        <a:ext cx="1605259" cy="921945"/>
      </dsp:txXfrm>
    </dsp:sp>
    <dsp:sp modelId="{8F87300B-3703-443A-853A-50901F601E3B}">
      <dsp:nvSpPr>
        <dsp:cNvPr id="0" name=""/>
        <dsp:cNvSpPr/>
      </dsp:nvSpPr>
      <dsp:spPr>
        <a:xfrm>
          <a:off x="4678251" y="2625838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Gesprek Ruth-Boaz (3:6-15)</a:t>
          </a:r>
        </a:p>
      </dsp:txBody>
      <dsp:txXfrm>
        <a:off x="4706934" y="2654521"/>
        <a:ext cx="1605259" cy="921945"/>
      </dsp:txXfrm>
    </dsp:sp>
    <dsp:sp modelId="{B04DDE92-023D-4238-AD34-F6ECE59951B2}">
      <dsp:nvSpPr>
        <dsp:cNvPr id="0" name=""/>
        <dsp:cNvSpPr/>
      </dsp:nvSpPr>
      <dsp:spPr>
        <a:xfrm>
          <a:off x="4678251" y="3755813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Gesprek Ruth-Naomi</a:t>
          </a:r>
          <a:br>
            <a:rPr lang="nl-BE" sz="2000" kern="1200" dirty="0"/>
          </a:br>
          <a:r>
            <a:rPr lang="nl-BE" sz="2000" kern="1200" dirty="0"/>
            <a:t>(3:16-18)</a:t>
          </a:r>
        </a:p>
      </dsp:txBody>
      <dsp:txXfrm>
        <a:off x="4706934" y="3784496"/>
        <a:ext cx="1605259" cy="921945"/>
      </dsp:txXfrm>
    </dsp:sp>
    <dsp:sp modelId="{31163425-14DD-476D-9305-114D1341D588}">
      <dsp:nvSpPr>
        <dsp:cNvPr id="0" name=""/>
        <dsp:cNvSpPr/>
      </dsp:nvSpPr>
      <dsp:spPr>
        <a:xfrm>
          <a:off x="6704576" y="0"/>
          <a:ext cx="2078281" cy="498479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Naomi wint alles (4)</a:t>
          </a:r>
        </a:p>
      </dsp:txBody>
      <dsp:txXfrm>
        <a:off x="6704576" y="0"/>
        <a:ext cx="2078281" cy="1495437"/>
      </dsp:txXfrm>
    </dsp:sp>
    <dsp:sp modelId="{C1C612F2-A899-4B6A-9982-955AB423A111}">
      <dsp:nvSpPr>
        <dsp:cNvPr id="0" name=""/>
        <dsp:cNvSpPr/>
      </dsp:nvSpPr>
      <dsp:spPr>
        <a:xfrm>
          <a:off x="6912404" y="1495863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Land en huwelijk (4:1-21)</a:t>
          </a:r>
        </a:p>
      </dsp:txBody>
      <dsp:txXfrm>
        <a:off x="6941087" y="1524546"/>
        <a:ext cx="1605259" cy="921945"/>
      </dsp:txXfrm>
    </dsp:sp>
    <dsp:sp modelId="{2D7DE5F5-1158-4113-A6F7-A80277135F84}">
      <dsp:nvSpPr>
        <dsp:cNvPr id="0" name=""/>
        <dsp:cNvSpPr/>
      </dsp:nvSpPr>
      <dsp:spPr>
        <a:xfrm>
          <a:off x="6912404" y="2625838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Geboorten (4:13-17)</a:t>
          </a:r>
        </a:p>
      </dsp:txBody>
      <dsp:txXfrm>
        <a:off x="6941087" y="2654521"/>
        <a:ext cx="1605259" cy="921945"/>
      </dsp:txXfrm>
    </dsp:sp>
    <dsp:sp modelId="{CAC16C41-35EA-4DC0-9F30-3C2463AC0EA5}">
      <dsp:nvSpPr>
        <dsp:cNvPr id="0" name=""/>
        <dsp:cNvSpPr/>
      </dsp:nvSpPr>
      <dsp:spPr>
        <a:xfrm>
          <a:off x="6912404" y="3755813"/>
          <a:ext cx="1662625" cy="97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Stamboom van David (4:18-22)</a:t>
          </a:r>
        </a:p>
      </dsp:txBody>
      <dsp:txXfrm>
        <a:off x="6941087" y="3784496"/>
        <a:ext cx="1605259" cy="921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F2B41D61-02D1-4EA9-9EA7-3D1C3CCCCED0}" type="slidenum">
              <a:rPr lang="nl-NL" altLang="nl-BE" sz="1400">
                <a:solidFill>
                  <a:srgbClr val="000000"/>
                </a:solidFill>
              </a:rPr>
              <a:pPr/>
              <a:t>5</a:t>
            </a:fld>
            <a:endParaRPr lang="nl-NL" altLang="nl-BE" sz="1400">
              <a:solidFill>
                <a:srgbClr val="000000"/>
              </a:solidFill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95325"/>
            <a:ext cx="54864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080"/>
          <a:lstStyle/>
          <a:p>
            <a:pPr marL="215900" indent="-214313" eaLnBrk="1">
              <a:lnSpc>
                <a:spcPct val="95000"/>
              </a:lnSpc>
              <a:spcBef>
                <a:spcPct val="0"/>
              </a:spcBef>
              <a:buClr>
                <a:srgbClr val="0000FF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nl-NL" altLang="nl-BE" sz="1600">
              <a:ea typeface="MS Gothic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810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81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4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94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141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313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263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666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52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164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962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237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5305" y="619539"/>
            <a:ext cx="2980039" cy="307669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Rechters-</a:t>
            </a:r>
            <a:br>
              <a:rPr lang="nl-BE" sz="4100" dirty="0"/>
            </a:br>
            <a:r>
              <a:rPr lang="nl-BE" sz="4100" dirty="0"/>
              <a:t>Ruth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35306" y="3857695"/>
            <a:ext cx="2980039" cy="1237765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 r="1" b="1"/>
          <a:stretch>
            <a:fillRect/>
          </a:stretch>
        </p:blipFill>
        <p:spPr bwMode="auto">
          <a:xfrm>
            <a:off x="20" y="10"/>
            <a:ext cx="5244655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903612"/>
              </p:ext>
            </p:extLst>
          </p:nvPr>
        </p:nvGraphicFramePr>
        <p:xfrm>
          <a:off x="251520" y="553244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C5DE917-D8A6-A8D6-43D1-E0F1CDC5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84" y="0"/>
            <a:ext cx="7886700" cy="681021"/>
          </a:xfrm>
        </p:spPr>
        <p:txBody>
          <a:bodyPr/>
          <a:lstStyle/>
          <a:p>
            <a:r>
              <a:rPr lang="nl-BE" dirty="0"/>
              <a:t>Rechters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4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82"/>
            <a:ext cx="5472608" cy="570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45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16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8042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2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09228"/>
            <a:ext cx="9144000" cy="607218"/>
          </a:xfrm>
        </p:spPr>
        <p:txBody>
          <a:bodyPr>
            <a:norm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altLang="nl-BE" dirty="0">
                <a:solidFill>
                  <a:schemeClr val="tx1"/>
                </a:solidFill>
                <a:latin typeface="Raleway" panose="020B0003030101060003" pitchFamily="34" charset="0"/>
              </a:rPr>
              <a:t>Gideon VS </a:t>
            </a:r>
            <a:r>
              <a:rPr lang="nl-NL" altLang="nl-BE" dirty="0" err="1">
                <a:solidFill>
                  <a:schemeClr val="tx1"/>
                </a:solidFill>
                <a:latin typeface="Raleway" panose="020B0003030101060003" pitchFamily="34" charset="0"/>
              </a:rPr>
              <a:t>Midjan</a:t>
            </a:r>
            <a:r>
              <a:rPr lang="nl-NL" altLang="nl-BE" dirty="0">
                <a:solidFill>
                  <a:schemeClr val="tx1"/>
                </a:solidFill>
                <a:latin typeface="Raleway" panose="020B0003030101060003" pitchFamily="34" charset="0"/>
              </a:rPr>
              <a:t> &amp; </a:t>
            </a:r>
            <a:r>
              <a:rPr lang="nl-NL" altLang="nl-BE" dirty="0" err="1">
                <a:solidFill>
                  <a:schemeClr val="tx1"/>
                </a:solidFill>
                <a:latin typeface="Raleway" panose="020B0003030101060003" pitchFamily="34" charset="0"/>
              </a:rPr>
              <a:t>Co.</a:t>
            </a:r>
            <a:endParaRPr lang="nl-NL" altLang="nl-BE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4" y="185472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185472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185605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9" y="185605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4" y="185605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4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9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4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4" y="137715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9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4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4" y="2819136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2819136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282045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9" y="282045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4" y="282045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4" y="329935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329935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33006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9" y="33006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4" y="33006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4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9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4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1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185472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9" y="185472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185605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185605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185605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7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9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8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9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1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137715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2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9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3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4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5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6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2819136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7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9" y="2819136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282045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9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282045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0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282045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1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329935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2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9" y="329935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3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33006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4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33006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5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33006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6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7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9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8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9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0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1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9" y="185472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2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185472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3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4" y="185605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4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185605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5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185605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6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9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7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8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4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0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234156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1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9" y="137715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2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3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4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4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5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137847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6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9" y="2819136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7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2819136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8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4" y="282045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9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282045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0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282045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1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9" y="329935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2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329935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3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4" y="33006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4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33006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5" name="Picture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33006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6" name="Pictur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9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7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8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4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9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3794125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1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4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2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3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4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6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5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4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6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4" y="4730750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7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4730750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73207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9" name="Picture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6" y="473207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4" y="473207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" name="Picture 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4" y="521096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" name="Picture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521096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3" name="Picture 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5212292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4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6" y="5212292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5" name="Picture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4" y="5212292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6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7" name="Picture 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8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9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" name="Picture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4730750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2" name="Picture 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4730750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3" name="Picture 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473207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4" name="Picture 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473207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5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473207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6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521096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7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521096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8" name="Picture 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5212292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9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5212292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0" name="Picture 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5212292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" name="Picture 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9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2" name="Picture 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3" name="Picture 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4" name="Picture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5" name="Picture 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9" y="4253178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6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9" y="4730750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7" name="Picture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4730750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8" name="Picture 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473207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9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473207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0" name="Picture 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9" y="4732074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9" y="521096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2" name="Picture 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521096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3" name="Picture 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5212292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4" name="Picture 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5212292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5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9" y="5212292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73" name="Picture 1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74" name="Picture 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6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75" name="Picture 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9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76" name="Picture 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90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78" name="Picture 1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816490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79" name="Picture 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6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80" name="Picture 1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9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81" name="Picture 1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82" name="Picture 1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83" name="Picture 1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84" name="Picture 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9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85" name="Picture 1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1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86" name="Picture 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87" name="Picture 1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9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88" name="Picture 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2816490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89" name="Picture 1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9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90" name="Picture 1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1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91" name="Picture 1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92" name="Picture 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9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93" name="Picture 1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94" name="Picture 1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95" name="Picture 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4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96" name="Picture 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6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97" name="Picture 1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2338917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98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816490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99" name="Picture 1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00" name="Picture 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4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01" name="Picture 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6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02" name="Picture 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2817813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03" name="Picture 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3296709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04" name="Picture 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" y="3298032"/>
            <a:ext cx="263525" cy="5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18" name="Text Box 169"/>
          <p:cNvSpPr txBox="1">
            <a:spLocks noChangeArrowheads="1"/>
          </p:cNvSpPr>
          <p:nvPr/>
        </p:nvSpPr>
        <p:spPr bwMode="auto">
          <a:xfrm>
            <a:off x="440149" y="1531275"/>
            <a:ext cx="3246437" cy="64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12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/>
            <a:r>
              <a:rPr lang="nl-NL" altLang="nl-BE" dirty="0">
                <a:solidFill>
                  <a:srgbClr val="000000"/>
                </a:solidFill>
                <a:latin typeface="Raleway" panose="020B0003030101060003" pitchFamily="34" charset="0"/>
              </a:rPr>
              <a:t>Gideons leger</a:t>
            </a:r>
          </a:p>
          <a:p>
            <a:pPr algn="ctr"/>
            <a:r>
              <a:rPr lang="nl-NL" altLang="nl-BE" dirty="0">
                <a:solidFill>
                  <a:srgbClr val="000000"/>
                </a:solidFill>
                <a:latin typeface="Raleway" panose="020B0003030101060003" pitchFamily="34" charset="0"/>
              </a:rPr>
              <a:t>32.000 man</a:t>
            </a:r>
          </a:p>
        </p:txBody>
      </p:sp>
      <p:sp>
        <p:nvSpPr>
          <p:cNvPr id="14506" name="Text Box 170"/>
          <p:cNvSpPr txBox="1">
            <a:spLocks noChangeArrowheads="1"/>
          </p:cNvSpPr>
          <p:nvPr/>
        </p:nvSpPr>
        <p:spPr bwMode="auto">
          <a:xfrm>
            <a:off x="1" y="3888053"/>
            <a:ext cx="4868863" cy="6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6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nl-NL" altLang="nl-BE" sz="2000" dirty="0">
                <a:solidFill>
                  <a:srgbClr val="000000"/>
                </a:solidFill>
                <a:latin typeface="Raleway" panose="020B0003030101060003" pitchFamily="34" charset="0"/>
              </a:rPr>
              <a:t>‘Bangeriken mogen vertrekken!’ (7:3).</a:t>
            </a:r>
          </a:p>
        </p:txBody>
      </p:sp>
      <p:sp>
        <p:nvSpPr>
          <p:cNvPr id="14507" name="Text Box 171"/>
          <p:cNvSpPr txBox="1">
            <a:spLocks noChangeArrowheads="1"/>
          </p:cNvSpPr>
          <p:nvPr/>
        </p:nvSpPr>
        <p:spPr bwMode="auto">
          <a:xfrm>
            <a:off x="1" y="4528345"/>
            <a:ext cx="4625975" cy="6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6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nl-NL" altLang="nl-BE" sz="2000" dirty="0">
                <a:solidFill>
                  <a:srgbClr val="000000"/>
                </a:solidFill>
                <a:latin typeface="Raleway" panose="020B0003030101060003" pitchFamily="34" charset="0"/>
              </a:rPr>
              <a:t>‘Wie water likt met tong, blijft!’ (7:5).</a:t>
            </a:r>
          </a:p>
        </p:txBody>
      </p:sp>
      <p:sp>
        <p:nvSpPr>
          <p:cNvPr id="2221" name="Text Box 172"/>
          <p:cNvSpPr txBox="1">
            <a:spLocks noChangeArrowheads="1"/>
          </p:cNvSpPr>
          <p:nvPr/>
        </p:nvSpPr>
        <p:spPr bwMode="auto">
          <a:xfrm>
            <a:off x="4868864" y="625252"/>
            <a:ext cx="4168774" cy="64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12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/>
            <a:r>
              <a:rPr lang="nl-NL" altLang="nl-BE" dirty="0" err="1">
                <a:solidFill>
                  <a:srgbClr val="000000"/>
                </a:solidFill>
                <a:latin typeface="Raleway" panose="020B0003030101060003" pitchFamily="34" charset="0"/>
              </a:rPr>
              <a:t>Midjanieten</a:t>
            </a:r>
            <a:r>
              <a:rPr lang="nl-NL" altLang="nl-BE" dirty="0">
                <a:solidFill>
                  <a:srgbClr val="000000"/>
                </a:solidFill>
                <a:latin typeface="Raleway" panose="020B0003030101060003" pitchFamily="34" charset="0"/>
              </a:rPr>
              <a:t> en </a:t>
            </a:r>
            <a:r>
              <a:rPr lang="nl-NL" altLang="nl-BE" dirty="0" err="1">
                <a:solidFill>
                  <a:srgbClr val="000000"/>
                </a:solidFill>
                <a:latin typeface="Raleway" panose="020B0003030101060003" pitchFamily="34" charset="0"/>
              </a:rPr>
              <a:t>Amalek</a:t>
            </a:r>
            <a:endParaRPr lang="nl-NL" altLang="nl-BE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algn="ctr"/>
            <a:r>
              <a:rPr lang="nl-NL" altLang="nl-BE" dirty="0">
                <a:solidFill>
                  <a:srgbClr val="000000"/>
                </a:solidFill>
                <a:latin typeface="Raleway" panose="020B0003030101060003" pitchFamily="34" charset="0"/>
              </a:rPr>
              <a:t>135.000 man (8:10)</a:t>
            </a:r>
          </a:p>
        </p:txBody>
      </p:sp>
    </p:spTree>
    <p:extLst>
      <p:ext uri="{BB962C8B-B14F-4D97-AF65-F5344CB8AC3E}">
        <p14:creationId xmlns:p14="http://schemas.microsoft.com/office/powerpoint/2010/main" val="3576466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" dur="500"/>
                                        <p:tgtEl>
                                          <p:spTgt spid="1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1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" dur="500"/>
                                        <p:tgtEl>
                                          <p:spTgt spid="1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/>
                                        <p:tgtEl>
                                          <p:spTgt spid="1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0" dur="500"/>
                                        <p:tgtEl>
                                          <p:spTgt spid="1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/>
                                        <p:tgtEl>
                                          <p:spTgt spid="1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5" dur="500"/>
                                        <p:tgtEl>
                                          <p:spTgt spid="1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/>
                                        <p:tgtEl>
                                          <p:spTgt spid="1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0" dur="500"/>
                                        <p:tgtEl>
                                          <p:spTgt spid="1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/>
                                        <p:tgtEl>
                                          <p:spTgt spid="1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5" dur="500"/>
                                        <p:tgtEl>
                                          <p:spTgt spid="1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/>
                                        <p:tgtEl>
                                          <p:spTgt spid="1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1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/>
                                        <p:tgtEl>
                                          <p:spTgt spid="1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5" dur="500"/>
                                        <p:tgtEl>
                                          <p:spTgt spid="1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/>
                                        <p:tgtEl>
                                          <p:spTgt spid="1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0" dur="500"/>
                                        <p:tgtEl>
                                          <p:spTgt spid="1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/>
                                        <p:tgtEl>
                                          <p:spTgt spid="1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1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/>
                                        <p:tgtEl>
                                          <p:spTgt spid="1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0" dur="500"/>
                                        <p:tgtEl>
                                          <p:spTgt spid="1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/>
                                        <p:tgtEl>
                                          <p:spTgt spid="1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5" dur="500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0" dur="500"/>
                                        <p:tgtEl>
                                          <p:spTgt spid="1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/>
                                        <p:tgtEl>
                                          <p:spTgt spid="1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5" dur="500"/>
                                        <p:tgtEl>
                                          <p:spTgt spid="1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/>
                                        <p:tgtEl>
                                          <p:spTgt spid="1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0" dur="500"/>
                                        <p:tgtEl>
                                          <p:spTgt spid="1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/>
                                        <p:tgtEl>
                                          <p:spTgt spid="1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5" dur="500"/>
                                        <p:tgtEl>
                                          <p:spTgt spid="1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/>
                                        <p:tgtEl>
                                          <p:spTgt spid="1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0" dur="500"/>
                                        <p:tgtEl>
                                          <p:spTgt spid="1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/>
                                        <p:tgtEl>
                                          <p:spTgt spid="1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5" dur="500"/>
                                        <p:tgtEl>
                                          <p:spTgt spid="1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/>
                                        <p:tgtEl>
                                          <p:spTgt spid="1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0" dur="500"/>
                                        <p:tgtEl>
                                          <p:spTgt spid="1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/>
                                        <p:tgtEl>
                                          <p:spTgt spid="1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0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5" dur="500"/>
                                        <p:tgtEl>
                                          <p:spTgt spid="14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/>
                                        <p:tgtEl>
                                          <p:spTgt spid="14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0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0" dur="500"/>
                                        <p:tgtEl>
                                          <p:spTgt spid="1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/>
                                        <p:tgtEl>
                                          <p:spTgt spid="1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5" dur="500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2" dur="500"/>
                                        <p:tgtEl>
                                          <p:spTgt spid="14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5" dur="500"/>
                                        <p:tgtEl>
                                          <p:spTgt spid="1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/>
                                        <p:tgtEl>
                                          <p:spTgt spid="1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0" dur="500"/>
                                        <p:tgtEl>
                                          <p:spTgt spid="1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500"/>
                                        <p:tgtEl>
                                          <p:spTgt spid="1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5" dur="500"/>
                                        <p:tgtEl>
                                          <p:spTgt spid="1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500"/>
                                        <p:tgtEl>
                                          <p:spTgt spid="1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0" dur="500"/>
                                        <p:tgtEl>
                                          <p:spTgt spid="1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/>
                                        <p:tgtEl>
                                          <p:spTgt spid="1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5" dur="500"/>
                                        <p:tgtEl>
                                          <p:spTgt spid="14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/>
                                        <p:tgtEl>
                                          <p:spTgt spid="1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0" dur="500"/>
                                        <p:tgtEl>
                                          <p:spTgt spid="1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500"/>
                                        <p:tgtEl>
                                          <p:spTgt spid="1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5" dur="500"/>
                                        <p:tgtEl>
                                          <p:spTgt spid="1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/>
                                        <p:tgtEl>
                                          <p:spTgt spid="1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0" dur="500"/>
                                        <p:tgtEl>
                                          <p:spTgt spid="1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500"/>
                                        <p:tgtEl>
                                          <p:spTgt spid="1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5" dur="500"/>
                                        <p:tgtEl>
                                          <p:spTgt spid="1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/>
                                        <p:tgtEl>
                                          <p:spTgt spid="1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Jefta</a:t>
            </a:r>
            <a:r>
              <a:rPr lang="nl-BE" dirty="0"/>
              <a:t> en zijn dochter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2405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97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1"/>
          <a:stretch/>
        </p:blipFill>
        <p:spPr bwMode="auto">
          <a:xfrm>
            <a:off x="-12551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46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668834"/>
              </p:ext>
            </p:extLst>
          </p:nvPr>
        </p:nvGraphicFramePr>
        <p:xfrm>
          <a:off x="457200" y="625252"/>
          <a:ext cx="8229600" cy="508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94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826141"/>
              </p:ext>
            </p:extLst>
          </p:nvPr>
        </p:nvGraphicFramePr>
        <p:xfrm>
          <a:off x="251520" y="681021"/>
          <a:ext cx="8784976" cy="498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6CEDE8B-F494-68FC-5290-CDFE1976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84" y="0"/>
            <a:ext cx="7886700" cy="681021"/>
          </a:xfrm>
        </p:spPr>
        <p:txBody>
          <a:bodyPr/>
          <a:lstStyle/>
          <a:p>
            <a:r>
              <a:rPr lang="nl-BE" dirty="0"/>
              <a:t>Ruth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757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507</TotalTime>
  <Words>282</Words>
  <Application>Microsoft Office PowerPoint</Application>
  <PresentationFormat>Diavoorstelling (16:10)</PresentationFormat>
  <Paragraphs>52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MS Gothic</vt:lpstr>
      <vt:lpstr>Arial</vt:lpstr>
      <vt:lpstr>Calibri</vt:lpstr>
      <vt:lpstr>Calibri Light</vt:lpstr>
      <vt:lpstr>Raleway</vt:lpstr>
      <vt:lpstr>Times New Roman</vt:lpstr>
      <vt:lpstr>Office 2013 - 2022 Thema</vt:lpstr>
      <vt:lpstr>Rechters- Ruth</vt:lpstr>
      <vt:lpstr>Rechters</vt:lpstr>
      <vt:lpstr>PowerPoint-presentatie</vt:lpstr>
      <vt:lpstr>PowerPoint-presentatie</vt:lpstr>
      <vt:lpstr>Gideon VS Midjan &amp; Co.</vt:lpstr>
      <vt:lpstr>Jefta en zijn dochter</vt:lpstr>
      <vt:lpstr>PowerPoint-presentatie</vt:lpstr>
      <vt:lpstr>PowerPoint-presentatie</vt:lpstr>
      <vt:lpstr>Ruth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179</cp:revision>
  <dcterms:created xsi:type="dcterms:W3CDTF">2019-09-04T13:46:42Z</dcterms:created>
  <dcterms:modified xsi:type="dcterms:W3CDTF">2025-10-13T12:10:48Z</dcterms:modified>
</cp:coreProperties>
</file>